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509" r:id="rId3"/>
    <p:sldId id="467" r:id="rId4"/>
    <p:sldId id="484" r:id="rId5"/>
    <p:sldId id="491" r:id="rId6"/>
    <p:sldId id="485" r:id="rId7"/>
    <p:sldId id="490" r:id="rId8"/>
    <p:sldId id="489" r:id="rId9"/>
    <p:sldId id="503" r:id="rId10"/>
    <p:sldId id="507" r:id="rId11"/>
    <p:sldId id="508" r:id="rId12"/>
    <p:sldId id="500" r:id="rId13"/>
    <p:sldId id="511" r:id="rId14"/>
    <p:sldId id="493" r:id="rId15"/>
    <p:sldId id="494" r:id="rId16"/>
    <p:sldId id="476" r:id="rId17"/>
    <p:sldId id="486" r:id="rId18"/>
    <p:sldId id="488" r:id="rId19"/>
    <p:sldId id="495" r:id="rId20"/>
    <p:sldId id="506" r:id="rId21"/>
    <p:sldId id="496" r:id="rId22"/>
    <p:sldId id="497" r:id="rId23"/>
    <p:sldId id="498" r:id="rId24"/>
    <p:sldId id="499" r:id="rId25"/>
    <p:sldId id="479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9B8"/>
    <a:srgbClr val="98BAFF"/>
    <a:srgbClr val="009999"/>
    <a:srgbClr val="4A9EE3"/>
    <a:srgbClr val="7FADE3"/>
    <a:srgbClr val="33CCCC"/>
    <a:srgbClr val="9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BE199D-3323-4EE0-B8ED-D27386DBE678}" v="404" dt="2019-03-21T11:21:37.5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36" autoAdjust="0"/>
    <p:restoredTop sz="76862" autoAdjust="0"/>
  </p:normalViewPr>
  <p:slideViewPr>
    <p:cSldViewPr snapToGrid="0" snapToObjects="1" showGuides="1">
      <p:cViewPr varScale="1">
        <p:scale>
          <a:sx n="52" d="100"/>
          <a:sy n="52" d="100"/>
        </p:scale>
        <p:origin x="1544" y="48"/>
      </p:cViewPr>
      <p:guideLst>
        <p:guide orient="horz" pos="2409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8A50C0EF-F7E2-4048-904B-B084DAD9FB02}"/>
    <pc:docChg chg="modSld sldOrd">
      <pc:chgData name="Marion Zalk" userId="1f811bf6-7718-4bf6-ae68-8bbda25a1b04" providerId="ADAL" clId="{8A50C0EF-F7E2-4048-904B-B084DAD9FB02}" dt="2019-03-20T04:38:42.813" v="40"/>
      <pc:docMkLst>
        <pc:docMk/>
      </pc:docMkLst>
      <pc:sldChg chg="modSp ord">
        <pc:chgData name="Marion Zalk" userId="1f811bf6-7718-4bf6-ae68-8bbda25a1b04" providerId="ADAL" clId="{8A50C0EF-F7E2-4048-904B-B084DAD9FB02}" dt="2019-03-20T04:38:39.063" v="39"/>
        <pc:sldMkLst>
          <pc:docMk/>
          <pc:sldMk cId="2601183941" sldId="256"/>
        </pc:sldMkLst>
        <pc:spChg chg="mod">
          <ac:chgData name="Marion Zalk" userId="1f811bf6-7718-4bf6-ae68-8bbda25a1b04" providerId="ADAL" clId="{8A50C0EF-F7E2-4048-904B-B084DAD9FB02}" dt="2019-03-19T22:46:23.656" v="1" actId="20577"/>
          <ac:spMkLst>
            <pc:docMk/>
            <pc:sldMk cId="2601183941" sldId="256"/>
            <ac:spMk id="5" creationId="{06A0305F-DDCD-4D04-B90B-3759A2CB32ED}"/>
          </ac:spMkLst>
        </pc:spChg>
      </pc:sldChg>
      <pc:sldChg chg="modSp">
        <pc:chgData name="Marion Zalk" userId="1f811bf6-7718-4bf6-ae68-8bbda25a1b04" providerId="ADAL" clId="{8A50C0EF-F7E2-4048-904B-B084DAD9FB02}" dt="2019-03-20T04:25:10.403" v="35" actId="20577"/>
        <pc:sldMkLst>
          <pc:docMk/>
          <pc:sldMk cId="4029451979" sldId="485"/>
        </pc:sldMkLst>
        <pc:spChg chg="mod">
          <ac:chgData name="Marion Zalk" userId="1f811bf6-7718-4bf6-ae68-8bbda25a1b04" providerId="ADAL" clId="{8A50C0EF-F7E2-4048-904B-B084DAD9FB02}" dt="2019-03-20T04:25:10.403" v="35" actId="20577"/>
          <ac:spMkLst>
            <pc:docMk/>
            <pc:sldMk cId="4029451979" sldId="485"/>
            <ac:spMk id="5" creationId="{C3CFF0FB-F740-7743-A375-42736683D968}"/>
          </ac:spMkLst>
        </pc:spChg>
      </pc:sldChg>
      <pc:sldChg chg="modNotesTx">
        <pc:chgData name="Marion Zalk" userId="1f811bf6-7718-4bf6-ae68-8bbda25a1b04" providerId="ADAL" clId="{8A50C0EF-F7E2-4048-904B-B084DAD9FB02}" dt="2019-03-19T22:47:36.926" v="11" actId="20577"/>
        <pc:sldMkLst>
          <pc:docMk/>
          <pc:sldMk cId="1754424080" sldId="489"/>
        </pc:sldMkLst>
      </pc:sldChg>
      <pc:sldChg chg="ord">
        <pc:chgData name="Marion Zalk" userId="1f811bf6-7718-4bf6-ae68-8bbda25a1b04" providerId="ADAL" clId="{8A50C0EF-F7E2-4048-904B-B084DAD9FB02}" dt="2019-03-20T04:38:42.813" v="40"/>
        <pc:sldMkLst>
          <pc:docMk/>
          <pc:sldMk cId="2261485680" sldId="509"/>
        </pc:sldMkLst>
      </pc:sldChg>
    </pc:docChg>
  </pc:docChgLst>
  <pc:docChgLst>
    <pc:chgData name="Marion Zalk" userId="1f811bf6-7718-4bf6-ae68-8bbda25a1b04" providerId="ADAL" clId="{68BE199D-3323-4EE0-B8ED-D27386DBE678}"/>
    <pc:docChg chg="undo custSel addSld delSld modSld">
      <pc:chgData name="Marion Zalk" userId="1f811bf6-7718-4bf6-ae68-8bbda25a1b04" providerId="ADAL" clId="{68BE199D-3323-4EE0-B8ED-D27386DBE678}" dt="2019-03-21T11:21:37.566" v="405" actId="2696"/>
      <pc:docMkLst>
        <pc:docMk/>
      </pc:docMkLst>
      <pc:sldChg chg="delSp modAnim modNotesTx">
        <pc:chgData name="Marion Zalk" userId="1f811bf6-7718-4bf6-ae68-8bbda25a1b04" providerId="ADAL" clId="{68BE199D-3323-4EE0-B8ED-D27386DBE678}" dt="2019-03-21T01:22:46.117" v="229"/>
        <pc:sldMkLst>
          <pc:docMk/>
          <pc:sldMk cId="3614711091" sldId="476"/>
        </pc:sldMkLst>
        <pc:spChg chg="del">
          <ac:chgData name="Marion Zalk" userId="1f811bf6-7718-4bf6-ae68-8bbda25a1b04" providerId="ADAL" clId="{68BE199D-3323-4EE0-B8ED-D27386DBE678}" dt="2019-03-21T01:22:39.350" v="228"/>
          <ac:spMkLst>
            <pc:docMk/>
            <pc:sldMk cId="3614711091" sldId="476"/>
            <ac:spMk id="7" creationId="{01076BEC-5C4B-454D-9796-A07BFA981BF0}"/>
          </ac:spMkLst>
        </pc:spChg>
        <pc:spChg chg="del">
          <ac:chgData name="Marion Zalk" userId="1f811bf6-7718-4bf6-ae68-8bbda25a1b04" providerId="ADAL" clId="{68BE199D-3323-4EE0-B8ED-D27386DBE678}" dt="2019-03-21T01:22:46.117" v="229"/>
          <ac:spMkLst>
            <pc:docMk/>
            <pc:sldMk cId="3614711091" sldId="476"/>
            <ac:spMk id="13" creationId="{91DAF423-C55C-3D4D-A60F-EA028D6CA505}"/>
          </ac:spMkLst>
        </pc:spChg>
      </pc:sldChg>
      <pc:sldChg chg="delSp delAnim modAnim">
        <pc:chgData name="Marion Zalk" userId="1f811bf6-7718-4bf6-ae68-8bbda25a1b04" providerId="ADAL" clId="{68BE199D-3323-4EE0-B8ED-D27386DBE678}" dt="2019-03-21T01:23:53.306" v="389" actId="478"/>
        <pc:sldMkLst>
          <pc:docMk/>
          <pc:sldMk cId="614650670" sldId="486"/>
        </pc:sldMkLst>
        <pc:spChg chg="del">
          <ac:chgData name="Marion Zalk" userId="1f811bf6-7718-4bf6-ae68-8bbda25a1b04" providerId="ADAL" clId="{68BE199D-3323-4EE0-B8ED-D27386DBE678}" dt="2019-03-21T01:22:59.647" v="230"/>
          <ac:spMkLst>
            <pc:docMk/>
            <pc:sldMk cId="614650670" sldId="486"/>
            <ac:spMk id="10" creationId="{E3210C5F-C87F-0447-88BB-46CEC89AB989}"/>
          </ac:spMkLst>
        </pc:spChg>
        <pc:spChg chg="del">
          <ac:chgData name="Marion Zalk" userId="1f811bf6-7718-4bf6-ae68-8bbda25a1b04" providerId="ADAL" clId="{68BE199D-3323-4EE0-B8ED-D27386DBE678}" dt="2019-03-21T01:23:53.306" v="389" actId="478"/>
          <ac:spMkLst>
            <pc:docMk/>
            <pc:sldMk cId="614650670" sldId="486"/>
            <ac:spMk id="11" creationId="{0BDE2D68-2DFD-E24B-ADB9-463B48E77393}"/>
          </ac:spMkLst>
        </pc:spChg>
      </pc:sldChg>
      <pc:sldChg chg="del">
        <pc:chgData name="Marion Zalk" userId="1f811bf6-7718-4bf6-ae68-8bbda25a1b04" providerId="ADAL" clId="{68BE199D-3323-4EE0-B8ED-D27386DBE678}" dt="2019-03-21T01:08:21.844" v="8" actId="2696"/>
        <pc:sldMkLst>
          <pc:docMk/>
          <pc:sldMk cId="555833087" sldId="487"/>
        </pc:sldMkLst>
      </pc:sldChg>
      <pc:sldChg chg="delSp delAnim modAnim">
        <pc:chgData name="Marion Zalk" userId="1f811bf6-7718-4bf6-ae68-8bbda25a1b04" providerId="ADAL" clId="{68BE199D-3323-4EE0-B8ED-D27386DBE678}" dt="2019-03-21T01:23:57.353" v="390" actId="478"/>
        <pc:sldMkLst>
          <pc:docMk/>
          <pc:sldMk cId="2874297279" sldId="488"/>
        </pc:sldMkLst>
        <pc:spChg chg="del">
          <ac:chgData name="Marion Zalk" userId="1f811bf6-7718-4bf6-ae68-8bbda25a1b04" providerId="ADAL" clId="{68BE199D-3323-4EE0-B8ED-D27386DBE678}" dt="2019-03-21T01:23:10.571" v="231"/>
          <ac:spMkLst>
            <pc:docMk/>
            <pc:sldMk cId="2874297279" sldId="488"/>
            <ac:spMk id="9" creationId="{668ECE19-D119-6345-BBD4-6AA95B29BEA0}"/>
          </ac:spMkLst>
        </pc:spChg>
        <pc:spChg chg="del">
          <ac:chgData name="Marion Zalk" userId="1f811bf6-7718-4bf6-ae68-8bbda25a1b04" providerId="ADAL" clId="{68BE199D-3323-4EE0-B8ED-D27386DBE678}" dt="2019-03-21T01:23:57.353" v="390" actId="478"/>
          <ac:spMkLst>
            <pc:docMk/>
            <pc:sldMk cId="2874297279" sldId="488"/>
            <ac:spMk id="12" creationId="{E08EAD95-E364-DF4E-A430-0F36F377BC0E}"/>
          </ac:spMkLst>
        </pc:spChg>
      </pc:sldChg>
      <pc:sldChg chg="delSp modAnim">
        <pc:chgData name="Marion Zalk" userId="1f811bf6-7718-4bf6-ae68-8bbda25a1b04" providerId="ADAL" clId="{68BE199D-3323-4EE0-B8ED-D27386DBE678}" dt="2019-03-21T01:08:10.664" v="7"/>
        <pc:sldMkLst>
          <pc:docMk/>
          <pc:sldMk cId="1754424080" sldId="489"/>
        </pc:sldMkLst>
        <pc:spChg chg="del">
          <ac:chgData name="Marion Zalk" userId="1f811bf6-7718-4bf6-ae68-8bbda25a1b04" providerId="ADAL" clId="{68BE199D-3323-4EE0-B8ED-D27386DBE678}" dt="2019-03-21T01:08:10.664" v="7"/>
          <ac:spMkLst>
            <pc:docMk/>
            <pc:sldMk cId="1754424080" sldId="489"/>
            <ac:spMk id="8" creationId="{ADAE5D18-F564-194E-A17A-2981F923D4BC}"/>
          </ac:spMkLst>
        </pc:spChg>
        <pc:spChg chg="del">
          <ac:chgData name="Marion Zalk" userId="1f811bf6-7718-4bf6-ae68-8bbda25a1b04" providerId="ADAL" clId="{68BE199D-3323-4EE0-B8ED-D27386DBE678}" dt="2019-03-21T01:08:05.746" v="6"/>
          <ac:spMkLst>
            <pc:docMk/>
            <pc:sldMk cId="1754424080" sldId="489"/>
            <ac:spMk id="9" creationId="{668ECE19-D119-6345-BBD4-6AA95B29BEA0}"/>
          </ac:spMkLst>
        </pc:spChg>
        <pc:spChg chg="del">
          <ac:chgData name="Marion Zalk" userId="1f811bf6-7718-4bf6-ae68-8bbda25a1b04" providerId="ADAL" clId="{68BE199D-3323-4EE0-B8ED-D27386DBE678}" dt="2019-03-21T01:05:40.520" v="5"/>
          <ac:spMkLst>
            <pc:docMk/>
            <pc:sldMk cId="1754424080" sldId="489"/>
            <ac:spMk id="15" creationId="{E7B76653-0ECB-BE4B-A884-163D26C4E74F}"/>
          </ac:spMkLst>
        </pc:spChg>
      </pc:sldChg>
      <pc:sldChg chg="delSp modSp delAnim modAnim modNotesTx">
        <pc:chgData name="Marion Zalk" userId="1f811bf6-7718-4bf6-ae68-8bbda25a1b04" providerId="ADAL" clId="{68BE199D-3323-4EE0-B8ED-D27386DBE678}" dt="2019-03-21T01:05:21.803" v="4" actId="478"/>
        <pc:sldMkLst>
          <pc:docMk/>
          <pc:sldMk cId="3788693816" sldId="490"/>
        </pc:sldMkLst>
        <pc:spChg chg="del">
          <ac:chgData name="Marion Zalk" userId="1f811bf6-7718-4bf6-ae68-8bbda25a1b04" providerId="ADAL" clId="{68BE199D-3323-4EE0-B8ED-D27386DBE678}" dt="2019-03-21T01:05:21.803" v="4" actId="478"/>
          <ac:spMkLst>
            <pc:docMk/>
            <pc:sldMk cId="3788693816" sldId="490"/>
            <ac:spMk id="8" creationId="{ADAE5D18-F564-194E-A17A-2981F923D4BC}"/>
          </ac:spMkLst>
        </pc:spChg>
        <pc:spChg chg="del mod">
          <ac:chgData name="Marion Zalk" userId="1f811bf6-7718-4bf6-ae68-8bbda25a1b04" providerId="ADAL" clId="{68BE199D-3323-4EE0-B8ED-D27386DBE678}" dt="2019-03-21T01:05:09.676" v="2"/>
          <ac:spMkLst>
            <pc:docMk/>
            <pc:sldMk cId="3788693816" sldId="490"/>
            <ac:spMk id="9" creationId="{668ECE19-D119-6345-BBD4-6AA95B29BEA0}"/>
          </ac:spMkLst>
        </pc:spChg>
        <pc:spChg chg="del">
          <ac:chgData name="Marion Zalk" userId="1f811bf6-7718-4bf6-ae68-8bbda25a1b04" providerId="ADAL" clId="{68BE199D-3323-4EE0-B8ED-D27386DBE678}" dt="2019-03-21T01:05:19.052" v="3"/>
          <ac:spMkLst>
            <pc:docMk/>
            <pc:sldMk cId="3788693816" sldId="490"/>
            <ac:spMk id="13" creationId="{4F134B88-9826-F74D-9D55-476E3A38C9E3}"/>
          </ac:spMkLst>
        </pc:spChg>
      </pc:sldChg>
      <pc:sldChg chg="del">
        <pc:chgData name="Marion Zalk" userId="1f811bf6-7718-4bf6-ae68-8bbda25a1b04" providerId="ADAL" clId="{68BE199D-3323-4EE0-B8ED-D27386DBE678}" dt="2019-03-21T01:20:01.722" v="212" actId="2696"/>
        <pc:sldMkLst>
          <pc:docMk/>
          <pc:sldMk cId="294885055" sldId="492"/>
        </pc:sldMkLst>
      </pc:sldChg>
      <pc:sldChg chg="delSp modSp modAnim modNotesTx">
        <pc:chgData name="Marion Zalk" userId="1f811bf6-7718-4bf6-ae68-8bbda25a1b04" providerId="ADAL" clId="{68BE199D-3323-4EE0-B8ED-D27386DBE678}" dt="2019-03-21T01:20:54.137" v="219"/>
        <pc:sldMkLst>
          <pc:docMk/>
          <pc:sldMk cId="760935185" sldId="493"/>
        </pc:sldMkLst>
        <pc:spChg chg="del">
          <ac:chgData name="Marion Zalk" userId="1f811bf6-7718-4bf6-ae68-8bbda25a1b04" providerId="ADAL" clId="{68BE199D-3323-4EE0-B8ED-D27386DBE678}" dt="2019-03-21T01:20:34.307" v="215"/>
          <ac:spMkLst>
            <pc:docMk/>
            <pc:sldMk cId="760935185" sldId="493"/>
            <ac:spMk id="12" creationId="{00000000-0000-0000-0000-000000000000}"/>
          </ac:spMkLst>
        </pc:spChg>
        <pc:spChg chg="del mod">
          <ac:chgData name="Marion Zalk" userId="1f811bf6-7718-4bf6-ae68-8bbda25a1b04" providerId="ADAL" clId="{68BE199D-3323-4EE0-B8ED-D27386DBE678}" dt="2019-03-21T01:20:54.137" v="219"/>
          <ac:spMkLst>
            <pc:docMk/>
            <pc:sldMk cId="760935185" sldId="493"/>
            <ac:spMk id="13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20:50.536" v="218"/>
          <ac:spMkLst>
            <pc:docMk/>
            <pc:sldMk cId="760935185" sldId="493"/>
            <ac:spMk id="14" creationId="{00000000-0000-0000-0000-000000000000}"/>
          </ac:spMkLst>
        </pc:spChg>
        <pc:grpChg chg="del mod">
          <ac:chgData name="Marion Zalk" userId="1f811bf6-7718-4bf6-ae68-8bbda25a1b04" providerId="ADAL" clId="{68BE199D-3323-4EE0-B8ED-D27386DBE678}" dt="2019-03-21T01:20:50.536" v="218"/>
          <ac:grpSpMkLst>
            <pc:docMk/>
            <pc:sldMk cId="760935185" sldId="493"/>
            <ac:grpSpMk id="4" creationId="{81E3C11C-5188-1D4F-80B2-871404E33DF1}"/>
          </ac:grpSpMkLst>
        </pc:grpChg>
        <pc:grpChg chg="del mod">
          <ac:chgData name="Marion Zalk" userId="1f811bf6-7718-4bf6-ae68-8bbda25a1b04" providerId="ADAL" clId="{68BE199D-3323-4EE0-B8ED-D27386DBE678}" dt="2019-03-21T01:20:44.463" v="217"/>
          <ac:grpSpMkLst>
            <pc:docMk/>
            <pc:sldMk cId="760935185" sldId="493"/>
            <ac:grpSpMk id="7" creationId="{00000000-0000-0000-0000-000000000000}"/>
          </ac:grpSpMkLst>
        </pc:grpChg>
      </pc:sldChg>
      <pc:sldChg chg="delSp modAnim modNotesTx">
        <pc:chgData name="Marion Zalk" userId="1f811bf6-7718-4bf6-ae68-8bbda25a1b04" providerId="ADAL" clId="{68BE199D-3323-4EE0-B8ED-D27386DBE678}" dt="2019-03-21T01:22:23.676" v="226" actId="20577"/>
        <pc:sldMkLst>
          <pc:docMk/>
          <pc:sldMk cId="3598733077" sldId="494"/>
        </pc:sldMkLst>
        <pc:spChg chg="del">
          <ac:chgData name="Marion Zalk" userId="1f811bf6-7718-4bf6-ae68-8bbda25a1b04" providerId="ADAL" clId="{68BE199D-3323-4EE0-B8ED-D27386DBE678}" dt="2019-03-21T01:22:07.616" v="223"/>
          <ac:spMkLst>
            <pc:docMk/>
            <pc:sldMk cId="3598733077" sldId="494"/>
            <ac:spMk id="3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22:12.492" v="224"/>
          <ac:spMkLst>
            <pc:docMk/>
            <pc:sldMk cId="3598733077" sldId="494"/>
            <ac:spMk id="7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22:15.958" v="225"/>
          <ac:spMkLst>
            <pc:docMk/>
            <pc:sldMk cId="3598733077" sldId="494"/>
            <ac:spMk id="10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22:01.854" v="222"/>
          <ac:spMkLst>
            <pc:docMk/>
            <pc:sldMk cId="3598733077" sldId="494"/>
            <ac:spMk id="11" creationId="{00000000-0000-0000-0000-000000000000}"/>
          </ac:spMkLst>
        </pc:spChg>
      </pc:sldChg>
      <pc:sldChg chg="addSp delSp modSp addAnim delAnim modAnim modNotesTx">
        <pc:chgData name="Marion Zalk" userId="1f811bf6-7718-4bf6-ae68-8bbda25a1b04" providerId="ADAL" clId="{68BE199D-3323-4EE0-B8ED-D27386DBE678}" dt="2019-03-21T01:23:47.508" v="388"/>
        <pc:sldMkLst>
          <pc:docMk/>
          <pc:sldMk cId="3000668025" sldId="495"/>
        </pc:sldMkLst>
        <pc:spChg chg="add del mod">
          <ac:chgData name="Marion Zalk" userId="1f811bf6-7718-4bf6-ae68-8bbda25a1b04" providerId="ADAL" clId="{68BE199D-3323-4EE0-B8ED-D27386DBE678}" dt="2019-03-21T01:23:20.519" v="233" actId="478"/>
          <ac:spMkLst>
            <pc:docMk/>
            <pc:sldMk cId="3000668025" sldId="495"/>
            <ac:spMk id="3" creationId="{D0E059BA-2851-4997-9960-7BFD0DCE79F0}"/>
          </ac:spMkLst>
        </pc:spChg>
        <pc:spChg chg="add del mod">
          <ac:chgData name="Marion Zalk" userId="1f811bf6-7718-4bf6-ae68-8bbda25a1b04" providerId="ADAL" clId="{68BE199D-3323-4EE0-B8ED-D27386DBE678}" dt="2019-03-21T01:23:47.508" v="386"/>
          <ac:spMkLst>
            <pc:docMk/>
            <pc:sldMk cId="3000668025" sldId="495"/>
            <ac:spMk id="4" creationId="{00000000-0000-0000-0000-000000000000}"/>
          </ac:spMkLst>
        </pc:spChg>
        <pc:spChg chg="del mod">
          <ac:chgData name="Marion Zalk" userId="1f811bf6-7718-4bf6-ae68-8bbda25a1b04" providerId="ADAL" clId="{68BE199D-3323-4EE0-B8ED-D27386DBE678}" dt="2019-03-21T01:23:47.508" v="388"/>
          <ac:spMkLst>
            <pc:docMk/>
            <pc:sldMk cId="3000668025" sldId="495"/>
            <ac:spMk id="5" creationId="{00000000-0000-0000-0000-000000000000}"/>
          </ac:spMkLst>
        </pc:spChg>
        <pc:spChg chg="add del mod">
          <ac:chgData name="Marion Zalk" userId="1f811bf6-7718-4bf6-ae68-8bbda25a1b04" providerId="ADAL" clId="{68BE199D-3323-4EE0-B8ED-D27386DBE678}" dt="2019-03-21T01:23:26.173" v="235"/>
          <ac:spMkLst>
            <pc:docMk/>
            <pc:sldMk cId="3000668025" sldId="495"/>
            <ac:spMk id="8" creationId="{69290DFA-16F2-45DA-BB9E-B0360644E3C2}"/>
          </ac:spMkLst>
        </pc:spChg>
        <pc:spChg chg="add del">
          <ac:chgData name="Marion Zalk" userId="1f811bf6-7718-4bf6-ae68-8bbda25a1b04" providerId="ADAL" clId="{68BE199D-3323-4EE0-B8ED-D27386DBE678}" dt="2019-03-21T01:23:26.173" v="235"/>
          <ac:spMkLst>
            <pc:docMk/>
            <pc:sldMk cId="3000668025" sldId="495"/>
            <ac:spMk id="70" creationId="{00000000-0000-0000-0000-000000000000}"/>
          </ac:spMkLst>
        </pc:spChg>
      </pc:sldChg>
      <pc:sldChg chg="delSp modAnim">
        <pc:chgData name="Marion Zalk" userId="1f811bf6-7718-4bf6-ae68-8bbda25a1b04" providerId="ADAL" clId="{68BE199D-3323-4EE0-B8ED-D27386DBE678}" dt="2019-03-21T01:24:49.238" v="397"/>
        <pc:sldMkLst>
          <pc:docMk/>
          <pc:sldMk cId="2775093195" sldId="496"/>
        </pc:sldMkLst>
        <pc:spChg chg="del">
          <ac:chgData name="Marion Zalk" userId="1f811bf6-7718-4bf6-ae68-8bbda25a1b04" providerId="ADAL" clId="{68BE199D-3323-4EE0-B8ED-D27386DBE678}" dt="2019-03-21T01:24:49.238" v="397"/>
          <ac:spMkLst>
            <pc:docMk/>
            <pc:sldMk cId="2775093195" sldId="496"/>
            <ac:spMk id="5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24:42.241" v="396"/>
          <ac:spMkLst>
            <pc:docMk/>
            <pc:sldMk cId="2775093195" sldId="496"/>
            <ac:spMk id="6" creationId="{00000000-0000-0000-0000-000000000000}"/>
          </ac:spMkLst>
        </pc:spChg>
      </pc:sldChg>
      <pc:sldChg chg="delSp modAnim modNotesTx">
        <pc:chgData name="Marion Zalk" userId="1f811bf6-7718-4bf6-ae68-8bbda25a1b04" providerId="ADAL" clId="{68BE199D-3323-4EE0-B8ED-D27386DBE678}" dt="2019-03-21T01:25:07.616" v="399"/>
        <pc:sldMkLst>
          <pc:docMk/>
          <pc:sldMk cId="2437896955" sldId="497"/>
        </pc:sldMkLst>
        <pc:spChg chg="del">
          <ac:chgData name="Marion Zalk" userId="1f811bf6-7718-4bf6-ae68-8bbda25a1b04" providerId="ADAL" clId="{68BE199D-3323-4EE0-B8ED-D27386DBE678}" dt="2019-03-21T01:25:07.616" v="399"/>
          <ac:spMkLst>
            <pc:docMk/>
            <pc:sldMk cId="2437896955" sldId="497"/>
            <ac:spMk id="9" creationId="{00000000-0000-0000-0000-000000000000}"/>
          </ac:spMkLst>
        </pc:spChg>
      </pc:sldChg>
      <pc:sldChg chg="delSp modAnim modNotesTx">
        <pc:chgData name="Marion Zalk" userId="1f811bf6-7718-4bf6-ae68-8bbda25a1b04" providerId="ADAL" clId="{68BE199D-3323-4EE0-B8ED-D27386DBE678}" dt="2019-03-21T01:25:32.338" v="403" actId="20577"/>
        <pc:sldMkLst>
          <pc:docMk/>
          <pc:sldMk cId="3847807622" sldId="498"/>
        </pc:sldMkLst>
        <pc:spChg chg="del">
          <ac:chgData name="Marion Zalk" userId="1f811bf6-7718-4bf6-ae68-8bbda25a1b04" providerId="ADAL" clId="{68BE199D-3323-4EE0-B8ED-D27386DBE678}" dt="2019-03-21T01:25:18.234" v="400"/>
          <ac:spMkLst>
            <pc:docMk/>
            <pc:sldMk cId="3847807622" sldId="498"/>
            <ac:spMk id="13" creationId="{00000000-0000-0000-0000-000000000000}"/>
          </ac:spMkLst>
        </pc:spChg>
      </pc:sldChg>
      <pc:sldChg chg="modNotesTx">
        <pc:chgData name="Marion Zalk" userId="1f811bf6-7718-4bf6-ae68-8bbda25a1b04" providerId="ADAL" clId="{68BE199D-3323-4EE0-B8ED-D27386DBE678}" dt="2019-03-21T01:25:38.151" v="404" actId="20577"/>
        <pc:sldMkLst>
          <pc:docMk/>
          <pc:sldMk cId="3304631855" sldId="499"/>
        </pc:sldMkLst>
      </pc:sldChg>
      <pc:sldChg chg="delSp modNotesTx">
        <pc:chgData name="Marion Zalk" userId="1f811bf6-7718-4bf6-ae68-8bbda25a1b04" providerId="ADAL" clId="{68BE199D-3323-4EE0-B8ED-D27386DBE678}" dt="2019-03-21T01:17:04.312" v="107" actId="20577"/>
        <pc:sldMkLst>
          <pc:docMk/>
          <pc:sldMk cId="3660364767" sldId="500"/>
        </pc:sldMkLst>
        <pc:spChg chg="del">
          <ac:chgData name="Marion Zalk" userId="1f811bf6-7718-4bf6-ae68-8bbda25a1b04" providerId="ADAL" clId="{68BE199D-3323-4EE0-B8ED-D27386DBE678}" dt="2019-03-21T01:16:56.307" v="48"/>
          <ac:spMkLst>
            <pc:docMk/>
            <pc:sldMk cId="3660364767" sldId="500"/>
            <ac:spMk id="8" creationId="{00000000-0000-0000-0000-000000000000}"/>
          </ac:spMkLst>
        </pc:spChg>
        <pc:picChg chg="del">
          <ac:chgData name="Marion Zalk" userId="1f811bf6-7718-4bf6-ae68-8bbda25a1b04" providerId="ADAL" clId="{68BE199D-3323-4EE0-B8ED-D27386DBE678}" dt="2019-03-21T01:16:59.184" v="49"/>
          <ac:picMkLst>
            <pc:docMk/>
            <pc:sldMk cId="3660364767" sldId="500"/>
            <ac:picMk id="5" creationId="{2A427CC5-986B-4A45-A957-1F5DE182673B}"/>
          </ac:picMkLst>
        </pc:picChg>
      </pc:sldChg>
      <pc:sldChg chg="delSp del modAnim modNotesTx">
        <pc:chgData name="Marion Zalk" userId="1f811bf6-7718-4bf6-ae68-8bbda25a1b04" providerId="ADAL" clId="{68BE199D-3323-4EE0-B8ED-D27386DBE678}" dt="2019-03-21T01:19:57.621" v="211" actId="2696"/>
        <pc:sldMkLst>
          <pc:docMk/>
          <pc:sldMk cId="3902153726" sldId="501"/>
        </pc:sldMkLst>
        <pc:spChg chg="del">
          <ac:chgData name="Marion Zalk" userId="1f811bf6-7718-4bf6-ae68-8bbda25a1b04" providerId="ADAL" clId="{68BE199D-3323-4EE0-B8ED-D27386DBE678}" dt="2019-03-21T01:17:40.869" v="112"/>
          <ac:spMkLst>
            <pc:docMk/>
            <pc:sldMk cId="3902153726" sldId="501"/>
            <ac:spMk id="3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17:26.644" v="110"/>
          <ac:spMkLst>
            <pc:docMk/>
            <pc:sldMk cId="3902153726" sldId="501"/>
            <ac:spMk id="9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17:30.335" v="111"/>
          <ac:spMkLst>
            <pc:docMk/>
            <pc:sldMk cId="3902153726" sldId="501"/>
            <ac:spMk id="10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17:15.330" v="108"/>
          <ac:spMkLst>
            <pc:docMk/>
            <pc:sldMk cId="3902153726" sldId="501"/>
            <ac:spMk id="17" creationId="{E74BF1A9-E0B0-7E49-82F2-251D1E5CD9A7}"/>
          </ac:spMkLst>
        </pc:spChg>
        <pc:picChg chg="del">
          <ac:chgData name="Marion Zalk" userId="1f811bf6-7718-4bf6-ae68-8bbda25a1b04" providerId="ADAL" clId="{68BE199D-3323-4EE0-B8ED-D27386DBE678}" dt="2019-03-21T01:17:18.058" v="109"/>
          <ac:picMkLst>
            <pc:docMk/>
            <pc:sldMk cId="3902153726" sldId="501"/>
            <ac:picMk id="5" creationId="{2A427CC5-986B-4A45-A957-1F5DE182673B}"/>
          </ac:picMkLst>
        </pc:picChg>
      </pc:sldChg>
      <pc:sldChg chg="addSp delSp modSp modAnim modNotesTx">
        <pc:chgData name="Marion Zalk" userId="1f811bf6-7718-4bf6-ae68-8bbda25a1b04" providerId="ADAL" clId="{68BE199D-3323-4EE0-B8ED-D27386DBE678}" dt="2019-03-21T01:11:52.238" v="14" actId="20577"/>
        <pc:sldMkLst>
          <pc:docMk/>
          <pc:sldMk cId="2418402759" sldId="503"/>
        </pc:sldMkLst>
        <pc:spChg chg="add mod">
          <ac:chgData name="Marion Zalk" userId="1f811bf6-7718-4bf6-ae68-8bbda25a1b04" providerId="ADAL" clId="{68BE199D-3323-4EE0-B8ED-D27386DBE678}" dt="2019-03-21T01:11:52.238" v="14" actId="20577"/>
          <ac:spMkLst>
            <pc:docMk/>
            <pc:sldMk cId="2418402759" sldId="503"/>
            <ac:spMk id="2" creationId="{01028AA0-B569-4C87-B04D-E805C6B3CE43}"/>
          </ac:spMkLst>
        </pc:spChg>
        <pc:spChg chg="del">
          <ac:chgData name="Marion Zalk" userId="1f811bf6-7718-4bf6-ae68-8bbda25a1b04" providerId="ADAL" clId="{68BE199D-3323-4EE0-B8ED-D27386DBE678}" dt="2019-03-21T01:11:39.020" v="12"/>
          <ac:spMkLst>
            <pc:docMk/>
            <pc:sldMk cId="2418402759" sldId="503"/>
            <ac:spMk id="3" creationId="{EF7F020D-C9A2-164C-A805-57DD50F8C178}"/>
          </ac:spMkLst>
        </pc:spChg>
        <pc:spChg chg="del">
          <ac:chgData name="Marion Zalk" userId="1f811bf6-7718-4bf6-ae68-8bbda25a1b04" providerId="ADAL" clId="{68BE199D-3323-4EE0-B8ED-D27386DBE678}" dt="2019-03-21T01:11:31.509" v="11"/>
          <ac:spMkLst>
            <pc:docMk/>
            <pc:sldMk cId="2418402759" sldId="503"/>
            <ac:spMk id="11" creationId="{D8AE0A2E-B6A8-C248-A585-2AA6EA53CC4A}"/>
          </ac:spMkLst>
        </pc:spChg>
        <pc:spChg chg="del">
          <ac:chgData name="Marion Zalk" userId="1f811bf6-7718-4bf6-ae68-8bbda25a1b04" providerId="ADAL" clId="{68BE199D-3323-4EE0-B8ED-D27386DBE678}" dt="2019-03-21T01:11:27.484" v="10"/>
          <ac:spMkLst>
            <pc:docMk/>
            <pc:sldMk cId="2418402759" sldId="503"/>
            <ac:spMk id="12" creationId="{0ED6240F-3F0A-6D4F-8E46-4DE2F094B7FD}"/>
          </ac:spMkLst>
        </pc:spChg>
        <pc:picChg chg="del">
          <ac:chgData name="Marion Zalk" userId="1f811bf6-7718-4bf6-ae68-8bbda25a1b04" providerId="ADAL" clId="{68BE199D-3323-4EE0-B8ED-D27386DBE678}" dt="2019-03-21T01:11:16.100" v="9"/>
          <ac:picMkLst>
            <pc:docMk/>
            <pc:sldMk cId="2418402759" sldId="503"/>
            <ac:picMk id="8" creationId="{6EF633CC-A5D8-5A48-9F38-DA9DEB3145ED}"/>
          </ac:picMkLst>
        </pc:picChg>
      </pc:sldChg>
      <pc:sldChg chg="del modNotesTx">
        <pc:chgData name="Marion Zalk" userId="1f811bf6-7718-4bf6-ae68-8bbda25a1b04" providerId="ADAL" clId="{68BE199D-3323-4EE0-B8ED-D27386DBE678}" dt="2019-03-21T01:21:35.484" v="221" actId="2696"/>
        <pc:sldMkLst>
          <pc:docMk/>
          <pc:sldMk cId="853030172" sldId="504"/>
        </pc:sldMkLst>
      </pc:sldChg>
      <pc:sldChg chg="delSp modSp modAnim">
        <pc:chgData name="Marion Zalk" userId="1f811bf6-7718-4bf6-ae68-8bbda25a1b04" providerId="ADAL" clId="{68BE199D-3323-4EE0-B8ED-D27386DBE678}" dt="2019-03-21T01:24:28.397" v="395" actId="20577"/>
        <pc:sldMkLst>
          <pc:docMk/>
          <pc:sldMk cId="1705382975" sldId="506"/>
        </pc:sldMkLst>
        <pc:spChg chg="mod">
          <ac:chgData name="Marion Zalk" userId="1f811bf6-7718-4bf6-ae68-8bbda25a1b04" providerId="ADAL" clId="{68BE199D-3323-4EE0-B8ED-D27386DBE678}" dt="2019-03-21T01:24:28.397" v="395" actId="20577"/>
          <ac:spMkLst>
            <pc:docMk/>
            <pc:sldMk cId="1705382975" sldId="506"/>
            <ac:spMk id="13" creationId="{97EFA0A3-D2CC-5A4F-AFD7-8EC62249DF1D}"/>
          </ac:spMkLst>
        </pc:spChg>
        <pc:spChg chg="del">
          <ac:chgData name="Marion Zalk" userId="1f811bf6-7718-4bf6-ae68-8bbda25a1b04" providerId="ADAL" clId="{68BE199D-3323-4EE0-B8ED-D27386DBE678}" dt="2019-03-21T01:24:12.009" v="392"/>
          <ac:spMkLst>
            <pc:docMk/>
            <pc:sldMk cId="1705382975" sldId="506"/>
            <ac:spMk id="14" creationId="{E1EA58E4-B678-0A42-8815-E97C5BAD7186}"/>
          </ac:spMkLst>
        </pc:spChg>
        <pc:spChg chg="del">
          <ac:chgData name="Marion Zalk" userId="1f811bf6-7718-4bf6-ae68-8bbda25a1b04" providerId="ADAL" clId="{68BE199D-3323-4EE0-B8ED-D27386DBE678}" dt="2019-03-21T01:24:17.277" v="393"/>
          <ac:spMkLst>
            <pc:docMk/>
            <pc:sldMk cId="1705382975" sldId="506"/>
            <ac:spMk id="15" creationId="{21DC249D-B9E6-5947-B5DC-774C6B63BDE7}"/>
          </ac:spMkLst>
        </pc:spChg>
        <pc:spChg chg="del">
          <ac:chgData name="Marion Zalk" userId="1f811bf6-7718-4bf6-ae68-8bbda25a1b04" providerId="ADAL" clId="{68BE199D-3323-4EE0-B8ED-D27386DBE678}" dt="2019-03-21T01:24:23.541" v="394"/>
          <ac:spMkLst>
            <pc:docMk/>
            <pc:sldMk cId="1705382975" sldId="506"/>
            <ac:spMk id="16" creationId="{4AD040F3-24FF-174A-B63D-D2FDDADA2BCD}"/>
          </ac:spMkLst>
        </pc:spChg>
        <pc:picChg chg="del">
          <ac:chgData name="Marion Zalk" userId="1f811bf6-7718-4bf6-ae68-8bbda25a1b04" providerId="ADAL" clId="{68BE199D-3323-4EE0-B8ED-D27386DBE678}" dt="2019-03-21T01:24:05.027" v="391" actId="478"/>
          <ac:picMkLst>
            <pc:docMk/>
            <pc:sldMk cId="1705382975" sldId="506"/>
            <ac:picMk id="5" creationId="{D4B602F9-4F15-AA45-9C93-8CCEE0E21B9C}"/>
          </ac:picMkLst>
        </pc:picChg>
      </pc:sldChg>
      <pc:sldChg chg="addSp delSp modSp modAnim modNotesTx">
        <pc:chgData name="Marion Zalk" userId="1f811bf6-7718-4bf6-ae68-8bbda25a1b04" providerId="ADAL" clId="{68BE199D-3323-4EE0-B8ED-D27386DBE678}" dt="2019-03-21T01:14:19.453" v="30"/>
        <pc:sldMkLst>
          <pc:docMk/>
          <pc:sldMk cId="1346973852" sldId="507"/>
        </pc:sldMkLst>
        <pc:spChg chg="del">
          <ac:chgData name="Marion Zalk" userId="1f811bf6-7718-4bf6-ae68-8bbda25a1b04" providerId="ADAL" clId="{68BE199D-3323-4EE0-B8ED-D27386DBE678}" dt="2019-03-21T01:12:21.279" v="17"/>
          <ac:spMkLst>
            <pc:docMk/>
            <pc:sldMk cId="1346973852" sldId="507"/>
            <ac:spMk id="3" creationId="{EDEF754C-683B-D64F-BE74-C90AD1A1FBB7}"/>
          </ac:spMkLst>
        </pc:spChg>
        <pc:spChg chg="add del mod">
          <ac:chgData name="Marion Zalk" userId="1f811bf6-7718-4bf6-ae68-8bbda25a1b04" providerId="ADAL" clId="{68BE199D-3323-4EE0-B8ED-D27386DBE678}" dt="2019-03-21T01:14:19.453" v="30"/>
          <ac:spMkLst>
            <pc:docMk/>
            <pc:sldMk cId="1346973852" sldId="507"/>
            <ac:spMk id="5" creationId="{852BDE16-7F6C-4851-99F9-022E1EA50B37}"/>
          </ac:spMkLst>
        </pc:spChg>
        <pc:spChg chg="del mod">
          <ac:chgData name="Marion Zalk" userId="1f811bf6-7718-4bf6-ae68-8bbda25a1b04" providerId="ADAL" clId="{68BE199D-3323-4EE0-B8ED-D27386DBE678}" dt="2019-03-21T01:14:01.059" v="28"/>
          <ac:spMkLst>
            <pc:docMk/>
            <pc:sldMk cId="1346973852" sldId="507"/>
            <ac:spMk id="11" creationId="{F42B5765-7705-5D41-84D9-5F6297028F19}"/>
          </ac:spMkLst>
        </pc:spChg>
        <pc:spChg chg="del">
          <ac:chgData name="Marion Zalk" userId="1f811bf6-7718-4bf6-ae68-8bbda25a1b04" providerId="ADAL" clId="{68BE199D-3323-4EE0-B8ED-D27386DBE678}" dt="2019-03-21T01:13:34.559" v="24"/>
          <ac:spMkLst>
            <pc:docMk/>
            <pc:sldMk cId="1346973852" sldId="507"/>
            <ac:spMk id="16" creationId="{26D3F27E-FBA6-684F-990E-6B94FCB957B4}"/>
          </ac:spMkLst>
        </pc:spChg>
        <pc:spChg chg="del mod">
          <ac:chgData name="Marion Zalk" userId="1f811bf6-7718-4bf6-ae68-8bbda25a1b04" providerId="ADAL" clId="{68BE199D-3323-4EE0-B8ED-D27386DBE678}" dt="2019-03-21T01:13:19.756" v="22"/>
          <ac:spMkLst>
            <pc:docMk/>
            <pc:sldMk cId="1346973852" sldId="507"/>
            <ac:spMk id="17" creationId="{563163F2-17EC-3A40-A2AB-74E70A94A790}"/>
          </ac:spMkLst>
        </pc:spChg>
        <pc:picChg chg="del">
          <ac:chgData name="Marion Zalk" userId="1f811bf6-7718-4bf6-ae68-8bbda25a1b04" providerId="ADAL" clId="{68BE199D-3323-4EE0-B8ED-D27386DBE678}" dt="2019-03-21T01:12:07.123" v="16"/>
          <ac:picMkLst>
            <pc:docMk/>
            <pc:sldMk cId="1346973852" sldId="507"/>
            <ac:picMk id="2" creationId="{04F7CAB2-0B18-DD40-9014-77D5CDB0FE67}"/>
          </ac:picMkLst>
        </pc:picChg>
        <pc:picChg chg="del">
          <ac:chgData name="Marion Zalk" userId="1f811bf6-7718-4bf6-ae68-8bbda25a1b04" providerId="ADAL" clId="{68BE199D-3323-4EE0-B8ED-D27386DBE678}" dt="2019-03-21T01:12:02.892" v="15"/>
          <ac:picMkLst>
            <pc:docMk/>
            <pc:sldMk cId="1346973852" sldId="507"/>
            <ac:picMk id="13" creationId="{95BBA65D-4880-4E41-AB45-D3578FF5153A}"/>
          </ac:picMkLst>
        </pc:picChg>
      </pc:sldChg>
      <pc:sldChg chg="delSp modAnim modNotesTx">
        <pc:chgData name="Marion Zalk" userId="1f811bf6-7718-4bf6-ae68-8bbda25a1b04" providerId="ADAL" clId="{68BE199D-3323-4EE0-B8ED-D27386DBE678}" dt="2019-03-21T01:16:27.175" v="47" actId="20577"/>
        <pc:sldMkLst>
          <pc:docMk/>
          <pc:sldMk cId="4098592226" sldId="508"/>
        </pc:sldMkLst>
        <pc:spChg chg="del">
          <ac:chgData name="Marion Zalk" userId="1f811bf6-7718-4bf6-ae68-8bbda25a1b04" providerId="ADAL" clId="{68BE199D-3323-4EE0-B8ED-D27386DBE678}" dt="2019-03-21T01:15:59.652" v="44"/>
          <ac:spMkLst>
            <pc:docMk/>
            <pc:sldMk cId="4098592226" sldId="508"/>
            <ac:spMk id="8" creationId="{ADAE5D18-F564-194E-A17A-2981F923D4BC}"/>
          </ac:spMkLst>
        </pc:spChg>
        <pc:spChg chg="del">
          <ac:chgData name="Marion Zalk" userId="1f811bf6-7718-4bf6-ae68-8bbda25a1b04" providerId="ADAL" clId="{68BE199D-3323-4EE0-B8ED-D27386DBE678}" dt="2019-03-21T01:16:07.731" v="45"/>
          <ac:spMkLst>
            <pc:docMk/>
            <pc:sldMk cId="4098592226" sldId="508"/>
            <ac:spMk id="9" creationId="{668ECE19-D119-6345-BBD4-6AA95B29BEA0}"/>
          </ac:spMkLst>
        </pc:spChg>
        <pc:spChg chg="del">
          <ac:chgData name="Marion Zalk" userId="1f811bf6-7718-4bf6-ae68-8bbda25a1b04" providerId="ADAL" clId="{68BE199D-3323-4EE0-B8ED-D27386DBE678}" dt="2019-03-21T01:16:22.964" v="46"/>
          <ac:spMkLst>
            <pc:docMk/>
            <pc:sldMk cId="4098592226" sldId="508"/>
            <ac:spMk id="14" creationId="{B2E42588-F535-844E-A663-B1A6223093AC}"/>
          </ac:spMkLst>
        </pc:spChg>
        <pc:picChg chg="del">
          <ac:chgData name="Marion Zalk" userId="1f811bf6-7718-4bf6-ae68-8bbda25a1b04" providerId="ADAL" clId="{68BE199D-3323-4EE0-B8ED-D27386DBE678}" dt="2019-03-21T01:15:56.042" v="43"/>
          <ac:picMkLst>
            <pc:docMk/>
            <pc:sldMk cId="4098592226" sldId="508"/>
            <ac:picMk id="3" creationId="{B53FCA59-2C55-574C-A3A0-8F3A28424291}"/>
          </ac:picMkLst>
        </pc:picChg>
        <pc:picChg chg="del">
          <ac:chgData name="Marion Zalk" userId="1f811bf6-7718-4bf6-ae68-8bbda25a1b04" providerId="ADAL" clId="{68BE199D-3323-4EE0-B8ED-D27386DBE678}" dt="2019-03-21T01:15:52.677" v="42"/>
          <ac:picMkLst>
            <pc:docMk/>
            <pc:sldMk cId="4098592226" sldId="508"/>
            <ac:picMk id="5" creationId="{C9EE9BA2-887A-C243-ACCF-A800FC34E3C8}"/>
          </ac:picMkLst>
        </pc:picChg>
      </pc:sldChg>
      <pc:sldChg chg="addSp delSp modSp del modNotesTx">
        <pc:chgData name="Marion Zalk" userId="1f811bf6-7718-4bf6-ae68-8bbda25a1b04" providerId="ADAL" clId="{68BE199D-3323-4EE0-B8ED-D27386DBE678}" dt="2019-03-21T11:21:37.566" v="405" actId="2696"/>
        <pc:sldMkLst>
          <pc:docMk/>
          <pc:sldMk cId="1468093176" sldId="510"/>
        </pc:sldMkLst>
        <pc:spChg chg="add del mod">
          <ac:chgData name="Marion Zalk" userId="1f811bf6-7718-4bf6-ae68-8bbda25a1b04" providerId="ADAL" clId="{68BE199D-3323-4EE0-B8ED-D27386DBE678}" dt="2019-03-21T01:15:46.721" v="41"/>
          <ac:spMkLst>
            <pc:docMk/>
            <pc:sldMk cId="1468093176" sldId="510"/>
            <ac:spMk id="2" creationId="{E144DA87-0BEC-47EF-9C8A-A4300AFF6E95}"/>
          </ac:spMkLst>
        </pc:spChg>
        <pc:spChg chg="del">
          <ac:chgData name="Marion Zalk" userId="1f811bf6-7718-4bf6-ae68-8bbda25a1b04" providerId="ADAL" clId="{68BE199D-3323-4EE0-B8ED-D27386DBE678}" dt="2019-03-21T01:15:05.650" v="36"/>
          <ac:spMkLst>
            <pc:docMk/>
            <pc:sldMk cId="1468093176" sldId="510"/>
            <ac:spMk id="3" creationId="{EDEF754C-683B-D64F-BE74-C90AD1A1FBB7}"/>
          </ac:spMkLst>
        </pc:spChg>
        <pc:spChg chg="del">
          <ac:chgData name="Marion Zalk" userId="1f811bf6-7718-4bf6-ae68-8bbda25a1b04" providerId="ADAL" clId="{68BE199D-3323-4EE0-B8ED-D27386DBE678}" dt="2019-03-21T01:15:30.503" v="39"/>
          <ac:spMkLst>
            <pc:docMk/>
            <pc:sldMk cId="1468093176" sldId="510"/>
            <ac:spMk id="11" creationId="{F42B5765-7705-5D41-84D9-5F6297028F19}"/>
          </ac:spMkLst>
        </pc:spChg>
        <pc:spChg chg="del">
          <ac:chgData name="Marion Zalk" userId="1f811bf6-7718-4bf6-ae68-8bbda25a1b04" providerId="ADAL" clId="{68BE199D-3323-4EE0-B8ED-D27386DBE678}" dt="2019-03-21T01:14:51.640" v="35"/>
          <ac:spMkLst>
            <pc:docMk/>
            <pc:sldMk cId="1468093176" sldId="510"/>
            <ac:spMk id="14" creationId="{8094C231-778E-8744-AD2A-184546A15D34}"/>
          </ac:spMkLst>
        </pc:spChg>
        <pc:spChg chg="del">
          <ac:chgData name="Marion Zalk" userId="1f811bf6-7718-4bf6-ae68-8bbda25a1b04" providerId="ADAL" clId="{68BE199D-3323-4EE0-B8ED-D27386DBE678}" dt="2019-03-21T01:14:44.908" v="34"/>
          <ac:spMkLst>
            <pc:docMk/>
            <pc:sldMk cId="1468093176" sldId="510"/>
            <ac:spMk id="17" creationId="{E6657AD7-0C1D-0A47-80FD-03E933D36BBD}"/>
          </ac:spMkLst>
        </pc:spChg>
        <pc:spChg chg="del mod">
          <ac:chgData name="Marion Zalk" userId="1f811bf6-7718-4bf6-ae68-8bbda25a1b04" providerId="ADAL" clId="{68BE199D-3323-4EE0-B8ED-D27386DBE678}" dt="2019-03-21T01:14:38.736" v="33"/>
          <ac:spMkLst>
            <pc:docMk/>
            <pc:sldMk cId="1468093176" sldId="510"/>
            <ac:spMk id="18" creationId="{948C8DD0-5BCC-9C4A-8F65-6FD655FD2DFC}"/>
          </ac:spMkLst>
        </pc:spChg>
        <pc:picChg chg="del">
          <ac:chgData name="Marion Zalk" userId="1f811bf6-7718-4bf6-ae68-8bbda25a1b04" providerId="ADAL" clId="{68BE199D-3323-4EE0-B8ED-D27386DBE678}" dt="2019-03-21T01:14:27.669" v="31"/>
          <ac:picMkLst>
            <pc:docMk/>
            <pc:sldMk cId="1468093176" sldId="510"/>
            <ac:picMk id="13" creationId="{5655CADF-328E-1F4F-AA7C-7FB935049FA2}"/>
          </ac:picMkLst>
        </pc:picChg>
      </pc:sldChg>
      <pc:sldChg chg="delSp modSp add delAnim modNotesTx">
        <pc:chgData name="Marion Zalk" userId="1f811bf6-7718-4bf6-ae68-8bbda25a1b04" providerId="ADAL" clId="{68BE199D-3323-4EE0-B8ED-D27386DBE678}" dt="2019-03-21T01:20:16.151" v="213" actId="20577"/>
        <pc:sldMkLst>
          <pc:docMk/>
          <pc:sldMk cId="3896730114" sldId="511"/>
        </pc:sldMkLst>
        <pc:spChg chg="del">
          <ac:chgData name="Marion Zalk" userId="1f811bf6-7718-4bf6-ae68-8bbda25a1b04" providerId="ADAL" clId="{68BE199D-3323-4EE0-B8ED-D27386DBE678}" dt="2019-03-21T01:19:03.850" v="207" actId="478"/>
          <ac:spMkLst>
            <pc:docMk/>
            <pc:sldMk cId="3896730114" sldId="511"/>
            <ac:spMk id="3" creationId="{00000000-0000-0000-0000-000000000000}"/>
          </ac:spMkLst>
        </pc:spChg>
        <pc:spChg chg="del mod">
          <ac:chgData name="Marion Zalk" userId="1f811bf6-7718-4bf6-ae68-8bbda25a1b04" providerId="ADAL" clId="{68BE199D-3323-4EE0-B8ED-D27386DBE678}" dt="2019-03-21T01:19:11.156" v="210" actId="478"/>
          <ac:spMkLst>
            <pc:docMk/>
            <pc:sldMk cId="3896730114" sldId="511"/>
            <ac:spMk id="9" creationId="{00000000-0000-0000-0000-000000000000}"/>
          </ac:spMkLst>
        </pc:spChg>
        <pc:spChg chg="del">
          <ac:chgData name="Marion Zalk" userId="1f811bf6-7718-4bf6-ae68-8bbda25a1b04" providerId="ADAL" clId="{68BE199D-3323-4EE0-B8ED-D27386DBE678}" dt="2019-03-21T01:19:06.806" v="208" actId="478"/>
          <ac:spMkLst>
            <pc:docMk/>
            <pc:sldMk cId="3896730114" sldId="511"/>
            <ac:spMk id="10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png>
</file>

<file path=ppt/media/image14.tiff>
</file>

<file path=ppt/media/image15.png>
</file>

<file path=ppt/media/image16.tif>
</file>

<file path=ppt/media/image17.tiff>
</file>

<file path=ppt/media/image18.tiff>
</file>

<file path=ppt/media/image19.tiff>
</file>

<file path=ppt/media/image2.png>
</file>

<file path=ppt/media/image20.jpeg>
</file>

<file path=ppt/media/image3.jpeg>
</file>

<file path=ppt/media/image4.tiff>
</file>

<file path=ppt/media/image5.tiff>
</file>

<file path=ppt/media/image6.tiff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3/21/2019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24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19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3601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80538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effectLst/>
              </a:rPr>
              <a:t> </a:t>
            </a:r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552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76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544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05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46511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634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290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47303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0548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39600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3059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2821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716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Similar 5 state cycle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3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Example board: https://</a:t>
            </a:r>
            <a:r>
              <a:rPr lang="en-US" sz="1200" dirty="0" err="1"/>
              <a:t>trello.com</a:t>
            </a:r>
            <a:r>
              <a:rPr lang="en-US" sz="1200" dirty="0"/>
              <a:t>/b/</a:t>
            </a:r>
            <a:r>
              <a:rPr lang="en-US" sz="1200" dirty="0" err="1"/>
              <a:t>bGdjLkDf</a:t>
            </a:r>
            <a:r>
              <a:rPr lang="en-US" sz="1200" dirty="0"/>
              <a:t>/language-research</a:t>
            </a:r>
          </a:p>
        </p:txBody>
      </p:sp>
    </p:spTree>
    <p:extLst>
      <p:ext uri="{BB962C8B-B14F-4D97-AF65-F5344CB8AC3E}">
        <p14:creationId xmlns:p14="http://schemas.microsoft.com/office/powerpoint/2010/main" val="3485307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417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this is your first iteration, estimate all features in Story Points. Select some features for the sprint backlog.</a:t>
            </a:r>
            <a:endParaRPr lang="en-GB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>
              <a:buNone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this is not the first iteration, the Product Owner considers new features, existing features from the product backlog list and features not completed from the prior iteration.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164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677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76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022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680377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87900" y="610700"/>
            <a:ext cx="8368200" cy="914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87900" y="1986432"/>
            <a:ext cx="8368200" cy="410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218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9" r:id="rId7"/>
    <p:sldLayoutId id="2147483830" r:id="rId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283841" y="5862436"/>
            <a:ext cx="2282777" cy="845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 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3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1975849" y="3753424"/>
            <a:ext cx="5638799" cy="1717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SDLC Process</a:t>
            </a:r>
          </a:p>
          <a:p>
            <a:r>
              <a:rPr lang="en-US" kern="0" dirty="0"/>
              <a:t>Agile Project Management</a:t>
            </a: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9E7C-3F58-0A40-B96C-A2908825C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10</a:t>
            </a:fld>
            <a:r>
              <a:rPr lang="en-AU"/>
              <a:t>-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697E3C4-3927-C046-8715-C5B9FFB97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5979658" cy="685800"/>
          </a:xfrm>
        </p:spPr>
        <p:txBody>
          <a:bodyPr/>
          <a:lstStyle/>
          <a:p>
            <a:pPr algn="ctr"/>
            <a:r>
              <a:rPr lang="en-US" dirty="0"/>
              <a:t>Agile PM – Sprint Plan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32F9C-3100-8F4B-8FCB-06D006B991D7}"/>
              </a:ext>
            </a:extLst>
          </p:cNvPr>
          <p:cNvSpPr txBox="1"/>
          <p:nvPr/>
        </p:nvSpPr>
        <p:spPr>
          <a:xfrm>
            <a:off x="130120" y="969131"/>
            <a:ext cx="537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4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5AF8F2FD-CC83-6B49-BDBA-8CBA8A847413}"/>
              </a:ext>
            </a:extLst>
          </p:cNvPr>
          <p:cNvSpPr txBox="1">
            <a:spLocks/>
          </p:cNvSpPr>
          <p:nvPr/>
        </p:nvSpPr>
        <p:spPr>
          <a:xfrm>
            <a:off x="652237" y="855436"/>
            <a:ext cx="8015513" cy="11448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800" dirty="0">
                <a:latin typeface="+mn-lt"/>
              </a:rPr>
              <a:t>How does Scrum envisage 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the </a:t>
            </a:r>
            <a:r>
              <a:rPr lang="en-GB" sz="2800" i="1" dirty="0">
                <a:solidFill>
                  <a:schemeClr val="tx1"/>
                </a:solidFill>
                <a:latin typeface="+mn-lt"/>
              </a:rPr>
              <a:t>cost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, the </a:t>
            </a:r>
            <a:r>
              <a:rPr lang="en-GB" sz="2800" i="1" dirty="0">
                <a:solidFill>
                  <a:schemeClr val="tx1"/>
                </a:solidFill>
                <a:latin typeface="+mn-lt"/>
              </a:rPr>
              <a:t>date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and </a:t>
            </a:r>
            <a:r>
              <a:rPr lang="en-GB" sz="2800" i="1" dirty="0">
                <a:solidFill>
                  <a:schemeClr val="tx1"/>
                </a:solidFill>
                <a:latin typeface="+mn-lt"/>
              </a:rPr>
              <a:t>what features</a:t>
            </a:r>
            <a:r>
              <a:rPr lang="en-GB" sz="2800" dirty="0">
                <a:latin typeface="+mn-lt"/>
              </a:rPr>
              <a:t> the </a:t>
            </a:r>
            <a:r>
              <a:rPr lang="en-GB" sz="2800" b="1" i="1" dirty="0">
                <a:solidFill>
                  <a:srgbClr val="0000FF"/>
                </a:solidFill>
                <a:latin typeface="+mn-lt"/>
              </a:rPr>
              <a:t>product</a:t>
            </a:r>
            <a:r>
              <a:rPr lang="en-GB" sz="2800" dirty="0">
                <a:latin typeface="+mn-lt"/>
              </a:rPr>
              <a:t> will </a:t>
            </a:r>
            <a:r>
              <a:rPr lang="en-GB" sz="2800" b="1" dirty="0">
                <a:solidFill>
                  <a:srgbClr val="0000FF"/>
                </a:solidFill>
                <a:latin typeface="+mn-lt"/>
              </a:rPr>
              <a:t>deliver 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46973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C4C4B-0F54-034B-9240-7FCA8776F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11</a:t>
            </a:fld>
            <a:r>
              <a:rPr lang="en-AU"/>
              <a:t>-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B73C909-9744-DE4E-A0FB-45309CC63D8B}"/>
              </a:ext>
            </a:extLst>
          </p:cNvPr>
          <p:cNvSpPr txBox="1">
            <a:spLocks/>
          </p:cNvSpPr>
          <p:nvPr/>
        </p:nvSpPr>
        <p:spPr>
          <a:xfrm>
            <a:off x="614364" y="1037772"/>
            <a:ext cx="7872412" cy="562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000" dirty="0">
                <a:latin typeface="+mn-lt"/>
              </a:rPr>
              <a:t>Product </a:t>
            </a:r>
            <a:r>
              <a:rPr lang="en-GB" sz="2000" b="1" dirty="0">
                <a:latin typeface="+mn-lt"/>
              </a:rPr>
              <a:t>Milestones</a:t>
            </a:r>
            <a:r>
              <a:rPr lang="en-GB" sz="2000" dirty="0">
                <a:latin typeface="+mn-lt"/>
              </a:rPr>
              <a:t> indicate a significant feature set.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54C6D23-110C-F449-A5B9-EA0741B2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PM – Sprint Plan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FEB2D0-2126-1A4D-8896-162502FA7EBE}"/>
              </a:ext>
            </a:extLst>
          </p:cNvPr>
          <p:cNvSpPr txBox="1"/>
          <p:nvPr/>
        </p:nvSpPr>
        <p:spPr>
          <a:xfrm>
            <a:off x="101090" y="1644157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5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78D518-7757-DB40-9464-0E8FAF0420FF}"/>
              </a:ext>
            </a:extLst>
          </p:cNvPr>
          <p:cNvSpPr txBox="1">
            <a:spLocks/>
          </p:cNvSpPr>
          <p:nvPr/>
        </p:nvSpPr>
        <p:spPr>
          <a:xfrm>
            <a:off x="557213" y="1533071"/>
            <a:ext cx="8586787" cy="6957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800" dirty="0">
                <a:latin typeface="+mn-lt"/>
              </a:rPr>
              <a:t>How does Scrum express Product Milestones?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8592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4501" y="135466"/>
            <a:ext cx="6359948" cy="686100"/>
          </a:xfrm>
        </p:spPr>
        <p:txBody>
          <a:bodyPr/>
          <a:lstStyle/>
          <a:p>
            <a:pPr algn="ctr"/>
            <a:r>
              <a:rPr lang="en-US" dirty="0"/>
              <a:t>Agile Estimates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028623" y="1166832"/>
            <a:ext cx="6807277" cy="6032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+mn-lt"/>
              </a:rPr>
              <a:t>Consider these User Stories.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7E9E33-825C-F449-8BAA-9E3FE12E05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95" t="64387" r="57079" b="24993"/>
          <a:stretch/>
        </p:blipFill>
        <p:spPr>
          <a:xfrm>
            <a:off x="4988250" y="3336786"/>
            <a:ext cx="365710" cy="2682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E8BEAA-7C37-DA46-9017-583F34803C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95" t="64387" r="57079" b="24993"/>
          <a:stretch/>
        </p:blipFill>
        <p:spPr>
          <a:xfrm>
            <a:off x="4980501" y="4154161"/>
            <a:ext cx="463510" cy="2277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4BF287-7BFF-E044-880B-B32DBB3E72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95" t="64387" r="57079" b="24993"/>
          <a:stretch/>
        </p:blipFill>
        <p:spPr>
          <a:xfrm>
            <a:off x="4980501" y="4937188"/>
            <a:ext cx="463510" cy="2277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4B67D8-AF07-B045-BD0A-B530F06A87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447" y="2617419"/>
            <a:ext cx="317500" cy="266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AE01C3-6A83-654D-90B1-BFDD78369243}"/>
              </a:ext>
            </a:extLst>
          </p:cNvPr>
          <p:cNvSpPr txBox="1"/>
          <p:nvPr/>
        </p:nvSpPr>
        <p:spPr>
          <a:xfrm>
            <a:off x="454810" y="1176326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60364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427CC5-986B-4A45-A957-1F5DE1826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350" y="1917448"/>
            <a:ext cx="2806700" cy="3784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DDB108C-C7B5-4B44-9320-097F942687C6}"/>
              </a:ext>
            </a:extLst>
          </p:cNvPr>
          <p:cNvSpPr txBox="1"/>
          <p:nvPr/>
        </p:nvSpPr>
        <p:spPr>
          <a:xfrm>
            <a:off x="454810" y="1176326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E74BF1A9-E0B0-7E49-82F2-251D1E5CD9A7}"/>
              </a:ext>
            </a:extLst>
          </p:cNvPr>
          <p:cNvSpPr txBox="1">
            <a:spLocks/>
          </p:cNvSpPr>
          <p:nvPr/>
        </p:nvSpPr>
        <p:spPr>
          <a:xfrm>
            <a:off x="347478" y="2792668"/>
            <a:ext cx="4361082" cy="2742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966788" indent="-342900">
              <a:buFont typeface="Roboto"/>
              <a:buAutoNum type="alphaLcPeriod"/>
            </a:pPr>
            <a:r>
              <a:rPr lang="en-US" dirty="0"/>
              <a:t>Are these activities epic, feature or low level?</a:t>
            </a:r>
            <a:endParaRPr lang="en-US" dirty="0">
              <a:latin typeface="+mn-lt"/>
            </a:endParaRPr>
          </a:p>
          <a:p>
            <a:pPr marL="966788" indent="-342900">
              <a:buFont typeface="Roboto"/>
              <a:buAutoNum type="alphaLcPeriod"/>
            </a:pPr>
            <a:r>
              <a:rPr lang="en-US" dirty="0"/>
              <a:t>Decompose activities if required. </a:t>
            </a:r>
          </a:p>
          <a:p>
            <a:pPr marL="966788" indent="-342900">
              <a:buFont typeface="Roboto"/>
              <a:buAutoNum type="alphaLcPeriod"/>
            </a:pPr>
            <a:r>
              <a:rPr lang="en-US" dirty="0"/>
              <a:t>Add Story Point estimates for each low-level activity.</a:t>
            </a:r>
          </a:p>
          <a:p>
            <a:pPr marL="966788" indent="-342900">
              <a:buFont typeface="Roboto"/>
              <a:buAutoNum type="alphaLcPeriod"/>
            </a:pPr>
            <a:endParaRPr lang="en-US" dirty="0"/>
          </a:p>
          <a:p>
            <a:pPr marL="966788" indent="-342900">
              <a:buFont typeface="Roboto"/>
              <a:buAutoNum type="alphaLcPeriod"/>
            </a:pPr>
            <a:endParaRPr lang="en-US" dirty="0">
              <a:latin typeface="+mn-lt"/>
            </a:endParaRPr>
          </a:p>
          <a:p>
            <a:pPr marL="342900" indent="-342900">
              <a:buFont typeface="+mj-lt"/>
              <a:buAutoNum type="arabicPeriod" startAt="8"/>
            </a:pP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0F5C1C8-C787-514D-985B-EEBECF08E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501" y="135466"/>
            <a:ext cx="6359948" cy="686100"/>
          </a:xfrm>
        </p:spPr>
        <p:txBody>
          <a:bodyPr/>
          <a:lstStyle/>
          <a:p>
            <a:pPr algn="ctr"/>
            <a:r>
              <a:rPr lang="en-US" dirty="0"/>
              <a:t>Agile Estimates</a:t>
            </a:r>
          </a:p>
        </p:txBody>
      </p:sp>
    </p:spTree>
    <p:extLst>
      <p:ext uri="{BB962C8B-B14F-4D97-AF65-F5344CB8AC3E}">
        <p14:creationId xmlns:p14="http://schemas.microsoft.com/office/powerpoint/2010/main" val="3896730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7E0870-848A-7344-8969-A081AC138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48684"/>
            <a:ext cx="9144000" cy="2441121"/>
          </a:xfrm>
          <a:prstGeom prst="rect">
            <a:avLst/>
          </a:prstGeom>
        </p:spPr>
      </p:pic>
      <p:sp>
        <p:nvSpPr>
          <p:cNvPr id="8" name="Text Placeholder 5"/>
          <p:cNvSpPr txBox="1">
            <a:spLocks/>
          </p:cNvSpPr>
          <p:nvPr/>
        </p:nvSpPr>
        <p:spPr>
          <a:xfrm>
            <a:off x="483152" y="1822445"/>
            <a:ext cx="8660848" cy="102153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966788" indent="-342900">
              <a:buFont typeface="Roboto"/>
              <a:buAutoNum type="alphaLcPeriod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What is the Story Point estimation of the current task? </a:t>
            </a:r>
            <a:endParaRPr lang="en-US" sz="2000" dirty="0">
              <a:latin typeface="+mn-lt"/>
            </a:endParaRPr>
          </a:p>
          <a:p>
            <a:pPr marL="966788" indent="-342900">
              <a:buFont typeface="Roboto"/>
              <a:buAutoNum type="alphaLcPeriod"/>
            </a:pPr>
            <a:r>
              <a:rPr lang="en-US" sz="2000" dirty="0">
                <a:solidFill>
                  <a:schemeClr val="tx1"/>
                </a:solidFill>
                <a:latin typeface="+mn-lt"/>
              </a:rPr>
              <a:t>Who is assigned to the current task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05D756E-055A-EF4E-8486-1CF26B4B7866}"/>
              </a:ext>
            </a:extLst>
          </p:cNvPr>
          <p:cNvSpPr txBox="1"/>
          <p:nvPr/>
        </p:nvSpPr>
        <p:spPr>
          <a:xfrm>
            <a:off x="454810" y="1176326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5261864-DA72-9644-B981-87C7C1A46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501" y="135466"/>
            <a:ext cx="6359948" cy="686100"/>
          </a:xfrm>
        </p:spPr>
        <p:txBody>
          <a:bodyPr/>
          <a:lstStyle/>
          <a:p>
            <a:pPr algn="ctr"/>
            <a:r>
              <a:rPr lang="en-US" dirty="0"/>
              <a:t>Agile Estimates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DCFA366-011D-1549-9044-6A5460AABA13}"/>
              </a:ext>
            </a:extLst>
          </p:cNvPr>
          <p:cNvSpPr txBox="1">
            <a:spLocks/>
          </p:cNvSpPr>
          <p:nvPr/>
        </p:nvSpPr>
        <p:spPr bwMode="auto">
          <a:xfrm>
            <a:off x="1028623" y="1166832"/>
            <a:ext cx="6807277" cy="6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lvl="2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lvl="3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lvl="4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lvl="5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lvl="6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lvl="7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lvl="8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kern="0"/>
              <a:t>Consider these User Stories.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760935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 txBox="1">
            <a:spLocks/>
          </p:cNvSpPr>
          <p:nvPr/>
        </p:nvSpPr>
        <p:spPr>
          <a:xfrm>
            <a:off x="-189026" y="1811407"/>
            <a:ext cx="9333026" cy="154817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623888">
              <a:buNone/>
            </a:pPr>
            <a:r>
              <a:rPr lang="en-US" sz="2000" dirty="0">
                <a:solidFill>
                  <a:schemeClr val="tx1"/>
                </a:solidFill>
              </a:rPr>
              <a:t>Notice that the previous Initiation tasks are all done.</a:t>
            </a:r>
          </a:p>
          <a:p>
            <a:pPr marL="400050">
              <a:buNone/>
            </a:pPr>
            <a:r>
              <a:rPr lang="en-GB" sz="2000" dirty="0"/>
              <a:t>    a)   What does the 1st number mean on each card in the </a:t>
            </a:r>
            <a:r>
              <a:rPr lang="en-GB" sz="2000" i="1" dirty="0">
                <a:solidFill>
                  <a:srgbClr val="00B050"/>
                </a:solidFill>
              </a:rPr>
              <a:t>done</a:t>
            </a:r>
            <a:r>
              <a:rPr lang="en-GB" sz="2000" dirty="0"/>
              <a:t> swimlane? </a:t>
            </a:r>
          </a:p>
          <a:p>
            <a:pPr marL="400050">
              <a:buNone/>
            </a:pPr>
            <a:r>
              <a:rPr lang="en-GB" sz="2000" dirty="0"/>
              <a:t>    b)   What does the 2nd number mean on each card in the </a:t>
            </a:r>
            <a:r>
              <a:rPr lang="en-GB" sz="2000" i="1" dirty="0">
                <a:solidFill>
                  <a:srgbClr val="00B050"/>
                </a:solidFill>
              </a:rPr>
              <a:t>done</a:t>
            </a:r>
            <a:r>
              <a:rPr lang="en-GB" sz="2000" dirty="0"/>
              <a:t> swimlane?</a:t>
            </a:r>
            <a:r>
              <a:rPr lang="en-GB" dirty="0"/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9" name="Content Placeholder 4"/>
          <p:cNvPicPr>
            <a:picLocks noChangeAspect="1"/>
          </p:cNvPicPr>
          <p:nvPr/>
        </p:nvPicPr>
        <p:blipFill rotWithShape="1">
          <a:blip r:embed="rId3"/>
          <a:srcRect l="4853" t="28423" r="11379" b="40513"/>
          <a:stretch/>
        </p:blipFill>
        <p:spPr>
          <a:xfrm>
            <a:off x="127365" y="3767411"/>
            <a:ext cx="8863782" cy="203527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97088A-A8A8-1E4A-A15E-7DC587A02AA5}"/>
              </a:ext>
            </a:extLst>
          </p:cNvPr>
          <p:cNvSpPr txBox="1"/>
          <p:nvPr/>
        </p:nvSpPr>
        <p:spPr>
          <a:xfrm>
            <a:off x="454810" y="1176326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3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C6B2D4C-1F7B-4340-BE44-395A4BCD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501" y="135466"/>
            <a:ext cx="6359948" cy="686100"/>
          </a:xfrm>
        </p:spPr>
        <p:txBody>
          <a:bodyPr/>
          <a:lstStyle/>
          <a:p>
            <a:pPr algn="ctr"/>
            <a:r>
              <a:rPr lang="en-US" dirty="0"/>
              <a:t>Agile Estimates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C48CDA3-7EB2-114E-9C72-5E79384CCB73}"/>
              </a:ext>
            </a:extLst>
          </p:cNvPr>
          <p:cNvSpPr txBox="1">
            <a:spLocks/>
          </p:cNvSpPr>
          <p:nvPr/>
        </p:nvSpPr>
        <p:spPr bwMode="auto">
          <a:xfrm>
            <a:off x="1028623" y="1166832"/>
            <a:ext cx="6807277" cy="6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lvl="2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lvl="3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lvl="4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lvl="5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lvl="6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lvl="7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lvl="8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kern="0"/>
              <a:t>Consider these User Stories.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3598733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Agile Team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16</a:t>
            </a:fld>
            <a:r>
              <a:rPr lang="en-AU"/>
              <a:t> -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0ACA6D1-0471-8D4B-8446-94C61C203492}"/>
              </a:ext>
            </a:extLst>
          </p:cNvPr>
          <p:cNvSpPr txBox="1">
            <a:spLocks/>
          </p:cNvSpPr>
          <p:nvPr/>
        </p:nvSpPr>
        <p:spPr>
          <a:xfrm>
            <a:off x="829732" y="1377642"/>
            <a:ext cx="8212668" cy="51889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GB" kern="0" dirty="0"/>
              <a:t>What is the Scrum Masters primary responsibility?</a:t>
            </a:r>
          </a:p>
          <a:p>
            <a:pPr>
              <a:buFont typeface="+mj-lt"/>
              <a:buAutoNum type="arabicPeriod" startAt="6"/>
            </a:pPr>
            <a:endParaRPr lang="en-US" kern="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0DBFF2E-A7EF-2F40-A3BB-8C0EEFE9D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54" y="2700507"/>
            <a:ext cx="8349646" cy="26701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D40210-8AF7-5744-BE03-EA614F7417C6}"/>
              </a:ext>
            </a:extLst>
          </p:cNvPr>
          <p:cNvSpPr txBox="1"/>
          <p:nvPr/>
        </p:nvSpPr>
        <p:spPr>
          <a:xfrm>
            <a:off x="217743" y="1396459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4711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AB3D-BF32-F548-B7A3-F65D9392B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SDLC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2330A-7B52-9F4D-8CC6-E27D974A5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17</a:t>
            </a:fld>
            <a:r>
              <a:rPr lang="en-AU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C1BF75-CB67-4F48-BC23-EE34CE72A0A8}"/>
              </a:ext>
            </a:extLst>
          </p:cNvPr>
          <p:cNvSpPr txBox="1"/>
          <p:nvPr/>
        </p:nvSpPr>
        <p:spPr>
          <a:xfrm>
            <a:off x="1640143" y="4529125"/>
            <a:ext cx="46721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tx1"/>
                </a:solidFill>
                <a:latin typeface="+mn-lt"/>
              </a:rPr>
              <a:t>Identify in which phase the software coding happens</a:t>
            </a:r>
            <a:endParaRPr lang="en-US" sz="28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C6C1CE0-8F97-A943-BC34-E709F9829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95" t="64387" r="57079" b="24993"/>
          <a:stretch/>
        </p:blipFill>
        <p:spPr>
          <a:xfrm flipV="1">
            <a:off x="6103493" y="4320363"/>
            <a:ext cx="342511" cy="32961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39A6A66-BF21-CC48-ACAE-EAEF296507E9}"/>
              </a:ext>
            </a:extLst>
          </p:cNvPr>
          <p:cNvSpPr txBox="1"/>
          <p:nvPr/>
        </p:nvSpPr>
        <p:spPr>
          <a:xfrm>
            <a:off x="522545" y="4596859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+mn-lt"/>
              </a:rPr>
              <a:t>1.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1A0293-D0EF-AA49-A5DE-14C59C3401F1}"/>
              </a:ext>
            </a:extLst>
          </p:cNvPr>
          <p:cNvSpPr txBox="1"/>
          <p:nvPr/>
        </p:nvSpPr>
        <p:spPr>
          <a:xfrm>
            <a:off x="2364862" y="1059158"/>
            <a:ext cx="46455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Agile Software Development Life Cycle</a:t>
            </a:r>
            <a:r>
              <a:rPr lang="en-GB" sz="2000" dirty="0">
                <a:solidFill>
                  <a:schemeClr val="tx1"/>
                </a:solidFill>
                <a:latin typeface="+mn-lt"/>
              </a:rPr>
              <a:t> </a:t>
            </a:r>
            <a:endParaRPr lang="en-US" sz="20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B3E7CB-381A-E945-BAA9-7146B9C693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267" b="7815"/>
          <a:stretch/>
        </p:blipFill>
        <p:spPr>
          <a:xfrm>
            <a:off x="1803124" y="1454422"/>
            <a:ext cx="5522708" cy="236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50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BCB0BFB-06A8-B543-9B31-85E66F1D52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267" b="7815"/>
          <a:stretch/>
        </p:blipFill>
        <p:spPr>
          <a:xfrm>
            <a:off x="1803124" y="1454422"/>
            <a:ext cx="5522708" cy="236055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C4C4B-0F54-034B-9240-7FCA8776F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18</a:t>
            </a:fld>
            <a:r>
              <a:rPr lang="en-AU"/>
              <a:t>-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B73C909-9744-DE4E-A0FB-45309CC63D8B}"/>
              </a:ext>
            </a:extLst>
          </p:cNvPr>
          <p:cNvSpPr txBox="1">
            <a:spLocks/>
          </p:cNvSpPr>
          <p:nvPr/>
        </p:nvSpPr>
        <p:spPr>
          <a:xfrm>
            <a:off x="863599" y="4068588"/>
            <a:ext cx="8059176" cy="12427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400" dirty="0">
                <a:latin typeface="+mn-lt"/>
              </a:rPr>
              <a:t>Where would you document the minimum features the product increment must have before it can be released</a:t>
            </a:r>
          </a:p>
          <a:p>
            <a:pPr marL="342900" indent="-342900">
              <a:buFont typeface="+mj-lt"/>
              <a:buAutoNum type="arabicPeriod" startAt="4"/>
            </a:pP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8EF44BE-D9EB-6A41-9186-FACE84AFC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SDLC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8245B0-3359-4E41-B6E6-907DE7D33BAA}"/>
              </a:ext>
            </a:extLst>
          </p:cNvPr>
          <p:cNvSpPr txBox="1"/>
          <p:nvPr/>
        </p:nvSpPr>
        <p:spPr>
          <a:xfrm>
            <a:off x="183877" y="4190459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74297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1371600" y="1300162"/>
            <a:ext cx="7178040" cy="4461879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 lvl="0">
              <a:buNone/>
            </a:pPr>
            <a:endParaRPr lang="en-GB" dirty="0">
              <a:latin typeface="+mn-lt"/>
            </a:endParaRPr>
          </a:p>
          <a:p>
            <a:pPr marL="233363" lvl="1" indent="0">
              <a:buNone/>
              <a:tabLst>
                <a:tab pos="1239838" algn="l"/>
              </a:tabLst>
            </a:pPr>
            <a:r>
              <a:rPr lang="en-GB" sz="2000" dirty="0"/>
              <a:t>What THREE questions are answered?</a:t>
            </a:r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33363" lvl="1" indent="0">
              <a:buNone/>
              <a:tabLst>
                <a:tab pos="1239838" algn="l"/>
              </a:tabLst>
            </a:pPr>
            <a:endParaRPr lang="en-GB" sz="1800" dirty="0"/>
          </a:p>
          <a:p>
            <a:pPr marL="203200" lvl="1" indent="0">
              <a:buNone/>
            </a:pPr>
            <a:r>
              <a:rPr lang="en-GB" sz="2000" dirty="0"/>
              <a:t>Who talks during the Stand-up meeting?</a:t>
            </a:r>
          </a:p>
          <a:p>
            <a:pPr marL="342900" lvl="1" indent="-342900">
              <a:buFont typeface="+mj-lt"/>
              <a:buAutoNum type="arabicPeriod" startAt="9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2BC725-59D6-1649-B0AB-C348CB66940D}"/>
              </a:ext>
            </a:extLst>
          </p:cNvPr>
          <p:cNvSpPr txBox="1"/>
          <p:nvPr/>
        </p:nvSpPr>
        <p:spPr>
          <a:xfrm>
            <a:off x="454810" y="1176326"/>
            <a:ext cx="5357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/>
                </a:solidFill>
                <a:latin typeface="+mn-lt"/>
              </a:rPr>
              <a:t>3.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75A52B30-E5AC-8C4E-B1A5-04255FD818D7}"/>
              </a:ext>
            </a:extLst>
          </p:cNvPr>
          <p:cNvSpPr txBox="1">
            <a:spLocks/>
          </p:cNvSpPr>
          <p:nvPr/>
        </p:nvSpPr>
        <p:spPr bwMode="auto">
          <a:xfrm>
            <a:off x="1417156" y="1175652"/>
            <a:ext cx="7726844" cy="55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>
            <a:lvl1pPr marL="342900" lvl="0" indent="-3429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lvl="1" indent="-28575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lvl="2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lvl="3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lvl="4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lvl="5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lvl="6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lvl="7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lvl="8" indent="-228600" algn="l" rtl="0" eaLnBrk="1" fontAlgn="base" hangingPunct="1">
              <a:spcBef>
                <a:spcPts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In the daily Stand-up meeting:</a:t>
            </a:r>
          </a:p>
          <a:p>
            <a:pPr>
              <a:buFont typeface="+mj-lt"/>
              <a:buAutoNum type="arabicPeriod" startAt="8"/>
            </a:pPr>
            <a:endParaRPr lang="en-US" kern="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CBEA690-A6E7-D445-A7B1-BF86E0C8F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SDLC</a:t>
            </a:r>
          </a:p>
        </p:txBody>
      </p:sp>
    </p:spTree>
    <p:extLst>
      <p:ext uri="{BB962C8B-B14F-4D97-AF65-F5344CB8AC3E}">
        <p14:creationId xmlns:p14="http://schemas.microsoft.com/office/powerpoint/2010/main" val="300066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2A8E7-7D99-DA43-AFF8-0B02ADBBE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 dirty="0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4577C103-A73D-B341-AAC4-BFAAFF976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3929" y="88726"/>
            <a:ext cx="5973871" cy="68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42AAE1AD-30F7-DA49-A44D-669E9D088EF4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2057400" y="1755332"/>
            <a:ext cx="5608320" cy="397871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lang="en" sz="3000" dirty="0"/>
          </a:p>
          <a:p>
            <a:pPr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Create Teams f</a:t>
            </a:r>
            <a:r>
              <a:rPr lang="en-AU" sz="3000" dirty="0"/>
              <a:t>or Assignment 2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-AU" sz="3000" dirty="0"/>
              <a:t>- Make sure your </a:t>
            </a:r>
            <a:r>
              <a:rPr lang="en-AU" sz="3000"/>
              <a:t>tutor knows!</a:t>
            </a:r>
            <a:endParaRPr lang="en" sz="3000" dirty="0"/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lang="en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4856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B29E7C-3F58-0A40-B96C-A2908825C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20</a:t>
            </a:fld>
            <a:r>
              <a:rPr lang="en-AU"/>
              <a:t>-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65BB352-7032-7540-BE2A-DE8C0F10F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SDLC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23E5B3-97D4-8642-85DD-F37BBB766393}"/>
              </a:ext>
            </a:extLst>
          </p:cNvPr>
          <p:cNvSpPr txBox="1">
            <a:spLocks/>
          </p:cNvSpPr>
          <p:nvPr/>
        </p:nvSpPr>
        <p:spPr>
          <a:xfrm>
            <a:off x="607149" y="991561"/>
            <a:ext cx="8280401" cy="7483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800" dirty="0">
                <a:latin typeface="+mn-lt"/>
              </a:rPr>
              <a:t>How do you monitor the productivity of the Sprint? </a:t>
            </a:r>
          </a:p>
          <a:p>
            <a:pPr lvl="1">
              <a:buNone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DAFBC7-C681-374C-832F-0C067D3621E5}"/>
              </a:ext>
            </a:extLst>
          </p:cNvPr>
          <p:cNvSpPr txBox="1"/>
          <p:nvPr/>
        </p:nvSpPr>
        <p:spPr>
          <a:xfrm>
            <a:off x="0" y="1069888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4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7EFA0A3-D2CC-5A4F-AFD7-8EC62249DF1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78000" y="1828801"/>
            <a:ext cx="6578600" cy="1857827"/>
          </a:xfrm>
        </p:spPr>
        <p:txBody>
          <a:bodyPr/>
          <a:lstStyle/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0538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2826300" y="141795"/>
            <a:ext cx="5921460" cy="6861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Agile PM – Adapt</a:t>
            </a:r>
            <a:endParaRPr lang="en" dirty="0"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1328737" y="1246106"/>
            <a:ext cx="7306627" cy="876404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 marL="188912" lvl="1" indent="0">
              <a:buNone/>
            </a:pPr>
            <a:r>
              <a:rPr lang="en-US" sz="2800" dirty="0"/>
              <a:t>In the Adapt phase, what are the meetings called?</a:t>
            </a: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1623401" y="2181164"/>
            <a:ext cx="5495300" cy="30086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E5ECCF-5B2D-B24B-BBCB-84EEB76F2476}"/>
              </a:ext>
            </a:extLst>
          </p:cNvPr>
          <p:cNvSpPr txBox="1"/>
          <p:nvPr/>
        </p:nvSpPr>
        <p:spPr>
          <a:xfrm>
            <a:off x="454810" y="1176326"/>
            <a:ext cx="816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EECA147-9379-444C-90FD-27E9A58B6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2805895" y="4639499"/>
            <a:ext cx="1019176" cy="2785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032117-B6A2-D243-A910-6933D0CF0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4753056" y="4598987"/>
            <a:ext cx="784068" cy="33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093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4565" t="32234" r="34362" b="8013"/>
          <a:stretch/>
        </p:blipFill>
        <p:spPr>
          <a:xfrm>
            <a:off x="7129005" y="1213647"/>
            <a:ext cx="1648728" cy="2183425"/>
          </a:xfrm>
          <a:prstGeom prst="rect">
            <a:avLst/>
          </a:prstGeom>
        </p:spPr>
      </p:pic>
      <p:sp>
        <p:nvSpPr>
          <p:cNvPr id="7" name="Shape 70"/>
          <p:cNvSpPr txBox="1">
            <a:spLocks/>
          </p:cNvSpPr>
          <p:nvPr/>
        </p:nvSpPr>
        <p:spPr>
          <a:xfrm>
            <a:off x="581294" y="2326948"/>
            <a:ext cx="6519593" cy="9391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lvl="1" indent="-342900">
              <a:buFont typeface="+mj-lt"/>
              <a:buAutoNum type="arabicPeriod" startAt="12"/>
            </a:pPr>
            <a:endParaRPr lang="en-GB" sz="1800" dirty="0">
              <a:latin typeface="+mn-lt"/>
            </a:endParaRPr>
          </a:p>
          <a:p>
            <a:pPr marL="144462" lvl="2">
              <a:buNone/>
            </a:pPr>
            <a:r>
              <a:rPr lang="en-US" sz="2400" dirty="0">
                <a:latin typeface="+mn-lt"/>
              </a:rPr>
              <a:t>Who is invited to the end of </a:t>
            </a:r>
            <a:r>
              <a:rPr lang="en-US" sz="2400" b="1" dirty="0">
                <a:solidFill>
                  <a:srgbClr val="0000FF"/>
                </a:solidFill>
                <a:latin typeface="+mn-lt"/>
              </a:rPr>
              <a:t>Sprint Review</a:t>
            </a:r>
            <a:r>
              <a:rPr lang="en-GB" sz="2400" dirty="0">
                <a:latin typeface="+mn-lt"/>
              </a:rPr>
              <a:t>?</a:t>
            </a:r>
          </a:p>
          <a:p>
            <a:pPr marL="342900" lvl="1" indent="-342900">
              <a:buFont typeface="+mj-lt"/>
              <a:buAutoNum type="arabicPeriod" startAt="12"/>
            </a:pPr>
            <a:endParaRPr lang="en-GB" dirty="0"/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1085015" y="1033947"/>
            <a:ext cx="5652548" cy="8376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lvl="1">
              <a:buFont typeface="Roboto"/>
              <a:buNone/>
            </a:pPr>
            <a:r>
              <a:rPr lang="en-GB" sz="2800" dirty="0">
                <a:latin typeface="+mn-lt"/>
              </a:rPr>
              <a:t>Inspect and adapt the product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D5F4CD-B1F8-7246-861D-68DB686F0ECB}"/>
              </a:ext>
            </a:extLst>
          </p:cNvPr>
          <p:cNvSpPr txBox="1"/>
          <p:nvPr/>
        </p:nvSpPr>
        <p:spPr>
          <a:xfrm>
            <a:off x="454810" y="1176326"/>
            <a:ext cx="816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969188-FFDA-994B-B68C-DD07189112F4}"/>
              </a:ext>
            </a:extLst>
          </p:cNvPr>
          <p:cNvGrpSpPr/>
          <p:nvPr/>
        </p:nvGrpSpPr>
        <p:grpSpPr>
          <a:xfrm>
            <a:off x="864456" y="3172410"/>
            <a:ext cx="5516989" cy="1984912"/>
            <a:chOff x="864456" y="3172410"/>
            <a:chExt cx="5516989" cy="1984912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b="43027"/>
            <a:stretch/>
          </p:blipFill>
          <p:spPr>
            <a:xfrm>
              <a:off x="864456" y="3172410"/>
              <a:ext cx="5516989" cy="1984912"/>
            </a:xfrm>
            <a:prstGeom prst="rect">
              <a:avLst/>
            </a:prstGeom>
          </p:spPr>
        </p:pic>
        <p:sp>
          <p:nvSpPr>
            <p:cNvPr id="11" name="Shape 70">
              <a:extLst>
                <a:ext uri="{FF2B5EF4-FFF2-40B4-BE49-F238E27FC236}">
                  <a16:creationId xmlns:a16="http://schemas.microsoft.com/office/drawing/2014/main" id="{93081A5F-EDA0-CB47-BC71-8432200265B2}"/>
                </a:ext>
              </a:extLst>
            </p:cNvPr>
            <p:cNvSpPr txBox="1">
              <a:spLocks/>
            </p:cNvSpPr>
            <p:nvPr/>
          </p:nvSpPr>
          <p:spPr>
            <a:xfrm>
              <a:off x="3357563" y="4614863"/>
              <a:ext cx="1600200" cy="3428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SzPct val="100000"/>
                <a:buFont typeface="Roboto"/>
                <a:buChar char="●"/>
                <a:defRPr sz="1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●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●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144462" lvl="2">
                <a:buNone/>
              </a:pPr>
              <a:r>
                <a:rPr lang="en-US" sz="1600" dirty="0">
                  <a:latin typeface="+mn-lt"/>
                </a:rPr>
                <a:t>Scrum Master</a:t>
              </a:r>
              <a:endParaRPr lang="en-GB" sz="1600" dirty="0"/>
            </a:p>
          </p:txBody>
        </p:sp>
      </p:grpSp>
      <p:sp>
        <p:nvSpPr>
          <p:cNvPr id="13" name="Shape 69">
            <a:extLst>
              <a:ext uri="{FF2B5EF4-FFF2-40B4-BE49-F238E27FC236}">
                <a16:creationId xmlns:a16="http://schemas.microsoft.com/office/drawing/2014/main" id="{EA09DC21-F999-CA40-8513-8EC6C99C4A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6300" y="141795"/>
            <a:ext cx="5921460" cy="6861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Agile PM – Adapt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437896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1245847" y="1067479"/>
            <a:ext cx="5698268" cy="837673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pPr lvl="1">
              <a:buNone/>
            </a:pPr>
            <a:r>
              <a:rPr lang="en-GB" sz="2800" dirty="0"/>
              <a:t>Inspect and adapt the team</a:t>
            </a:r>
          </a:p>
        </p:txBody>
      </p:sp>
      <p:sp>
        <p:nvSpPr>
          <p:cNvPr id="6" name="Shape 70"/>
          <p:cNvSpPr txBox="1">
            <a:spLocks/>
          </p:cNvSpPr>
          <p:nvPr/>
        </p:nvSpPr>
        <p:spPr>
          <a:xfrm>
            <a:off x="581294" y="1818948"/>
            <a:ext cx="7800706" cy="9391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342900" lvl="1" indent="-342900">
              <a:buFont typeface="+mj-lt"/>
              <a:buAutoNum type="arabicPeriod" startAt="12"/>
            </a:pPr>
            <a:endParaRPr lang="en-GB" sz="1800" dirty="0">
              <a:latin typeface="+mn-lt"/>
            </a:endParaRPr>
          </a:p>
          <a:p>
            <a:pPr marL="144462" lvl="2">
              <a:buNone/>
            </a:pPr>
            <a:r>
              <a:rPr lang="en-US" sz="2400" dirty="0">
                <a:latin typeface="+mn-lt"/>
              </a:rPr>
              <a:t>Who is invited to the end of </a:t>
            </a:r>
            <a:r>
              <a:rPr lang="en-US" sz="2400" b="1" dirty="0">
                <a:solidFill>
                  <a:srgbClr val="0000FF"/>
                </a:solidFill>
                <a:latin typeface="+mn-lt"/>
              </a:rPr>
              <a:t>Sprint Retrospective</a:t>
            </a:r>
            <a:r>
              <a:rPr lang="en-GB" sz="2400" dirty="0">
                <a:latin typeface="+mn-lt"/>
              </a:rPr>
              <a:t>?</a:t>
            </a:r>
          </a:p>
          <a:p>
            <a:pPr marL="342900" lvl="1" indent="-342900">
              <a:buFont typeface="+mj-lt"/>
              <a:buAutoNum type="arabicPeriod" startAt="12"/>
            </a:pPr>
            <a:endParaRPr lang="en-GB" dirty="0"/>
          </a:p>
        </p:txBody>
      </p:sp>
      <p:grpSp>
        <p:nvGrpSpPr>
          <p:cNvPr id="2" name="Group 1"/>
          <p:cNvGrpSpPr/>
          <p:nvPr/>
        </p:nvGrpSpPr>
        <p:grpSpPr>
          <a:xfrm>
            <a:off x="6088305" y="2748539"/>
            <a:ext cx="1802515" cy="1968500"/>
            <a:chOff x="6829144" y="2565400"/>
            <a:chExt cx="1802515" cy="198491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/>
            <a:srcRect l="26226" r="47761" b="43027"/>
            <a:stretch/>
          </p:blipFill>
          <p:spPr>
            <a:xfrm>
              <a:off x="7019033" y="2565400"/>
              <a:ext cx="1435100" cy="198491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/>
            <a:srcRect r="96558" b="43027"/>
            <a:stretch/>
          </p:blipFill>
          <p:spPr>
            <a:xfrm>
              <a:off x="6829144" y="2565400"/>
              <a:ext cx="189889" cy="198491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/>
            <a:srcRect l="96782" b="43027"/>
            <a:stretch/>
          </p:blipFill>
          <p:spPr>
            <a:xfrm>
              <a:off x="8454133" y="2565400"/>
              <a:ext cx="177526" cy="1984912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9FEDB823-09E1-624B-AB36-7F52ACF82E61}"/>
              </a:ext>
            </a:extLst>
          </p:cNvPr>
          <p:cNvSpPr txBox="1"/>
          <p:nvPr/>
        </p:nvSpPr>
        <p:spPr>
          <a:xfrm>
            <a:off x="454810" y="1176326"/>
            <a:ext cx="8167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3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DA3D6E4-DD29-EE42-908B-CBBC09A60782}"/>
              </a:ext>
            </a:extLst>
          </p:cNvPr>
          <p:cNvGrpSpPr/>
          <p:nvPr/>
        </p:nvGrpSpPr>
        <p:grpSpPr>
          <a:xfrm>
            <a:off x="857249" y="2763053"/>
            <a:ext cx="5260084" cy="1968500"/>
            <a:chOff x="857249" y="3198482"/>
            <a:chExt cx="5260084" cy="1968500"/>
          </a:xfrm>
        </p:grpSpPr>
        <p:grpSp>
          <p:nvGrpSpPr>
            <p:cNvPr id="3" name="Group 2"/>
            <p:cNvGrpSpPr/>
            <p:nvPr/>
          </p:nvGrpSpPr>
          <p:grpSpPr>
            <a:xfrm>
              <a:off x="857249" y="3198482"/>
              <a:ext cx="5260084" cy="1968500"/>
              <a:chOff x="831849" y="2565400"/>
              <a:chExt cx="5260084" cy="1968500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3"/>
              <a:srcRect t="58757" r="56034"/>
              <a:stretch/>
            </p:blipFill>
            <p:spPr>
              <a:xfrm>
                <a:off x="831849" y="2565400"/>
                <a:ext cx="2597151" cy="1968500"/>
              </a:xfrm>
              <a:prstGeom prst="rect">
                <a:avLst/>
              </a:prstGeom>
            </p:spPr>
          </p:pic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3"/>
              <a:srcRect l="54920" t="58757"/>
              <a:stretch/>
            </p:blipFill>
            <p:spPr>
              <a:xfrm>
                <a:off x="3429000" y="2565400"/>
                <a:ext cx="2662933" cy="1968500"/>
              </a:xfrm>
              <a:prstGeom prst="rect">
                <a:avLst/>
              </a:prstGeom>
            </p:spPr>
          </p:pic>
        </p:grpSp>
        <p:sp>
          <p:nvSpPr>
            <p:cNvPr id="15" name="Shape 70">
              <a:extLst>
                <a:ext uri="{FF2B5EF4-FFF2-40B4-BE49-F238E27FC236}">
                  <a16:creationId xmlns:a16="http://schemas.microsoft.com/office/drawing/2014/main" id="{558C7A70-77DB-D64D-BD57-17338C869E68}"/>
                </a:ext>
              </a:extLst>
            </p:cNvPr>
            <p:cNvSpPr txBox="1">
              <a:spLocks/>
            </p:cNvSpPr>
            <p:nvPr/>
          </p:nvSpPr>
          <p:spPr>
            <a:xfrm>
              <a:off x="3957638" y="4672013"/>
              <a:ext cx="1600200" cy="3428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SzPct val="100000"/>
                <a:buFont typeface="Roboto"/>
                <a:buChar char="●"/>
                <a:defRPr sz="18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1pPr>
              <a:lvl2pPr marR="0" lvl="1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2pPr>
              <a:lvl3pPr marR="0" lvl="2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3pPr>
              <a:lvl4pPr marR="0" lvl="3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●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4pPr>
              <a:lvl5pPr marR="0" lvl="4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5pPr>
              <a:lvl6pPr marR="0" lvl="5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6pPr>
              <a:lvl7pPr marR="0" lvl="6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●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7pPr>
              <a:lvl8pPr marR="0" lvl="7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○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8pPr>
              <a:lvl9pPr marR="0" lvl="8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Clr>
                  <a:schemeClr val="dk1"/>
                </a:buClr>
                <a:buFont typeface="Roboto"/>
                <a:buChar char="■"/>
                <a:defRPr sz="14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defRPr>
              </a:lvl9pPr>
            </a:lstStyle>
            <a:p>
              <a:pPr marL="144462" lvl="2">
                <a:buNone/>
              </a:pPr>
              <a:r>
                <a:rPr lang="en-US" sz="1600" dirty="0">
                  <a:latin typeface="+mn-lt"/>
                </a:rPr>
                <a:t>Scrum Master</a:t>
              </a:r>
              <a:endParaRPr lang="en-GB" sz="1600" dirty="0"/>
            </a:p>
          </p:txBody>
        </p:sp>
      </p:grpSp>
      <p:sp>
        <p:nvSpPr>
          <p:cNvPr id="18" name="Shape 69">
            <a:extLst>
              <a:ext uri="{FF2B5EF4-FFF2-40B4-BE49-F238E27FC236}">
                <a16:creationId xmlns:a16="http://schemas.microsoft.com/office/drawing/2014/main" id="{92CE1CF5-BDD3-BB44-9CBF-09EF2717C0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26300" y="141795"/>
            <a:ext cx="5921460" cy="6861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Agile PM – Adapt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4780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0393" y="2066049"/>
            <a:ext cx="2685500" cy="3337224"/>
          </a:xfrm>
        </p:spPr>
        <p:txBody>
          <a:bodyPr/>
          <a:lstStyle/>
          <a:p>
            <a:pPr>
              <a:buNone/>
            </a:pPr>
            <a:r>
              <a:rPr lang="en-US" dirty="0">
                <a:latin typeface="+mn-lt"/>
              </a:rPr>
              <a:t>A team event.</a:t>
            </a:r>
          </a:p>
          <a:p>
            <a:pPr>
              <a:buNone/>
            </a:pPr>
            <a:endParaRPr lang="en-US" dirty="0">
              <a:latin typeface="+mn-lt"/>
            </a:endParaRPr>
          </a:p>
          <a:p>
            <a:pPr>
              <a:buNone/>
            </a:pPr>
            <a:r>
              <a:rPr lang="en-US" dirty="0">
                <a:latin typeface="+mn-lt"/>
              </a:rPr>
              <a:t>Celebrate success! </a:t>
            </a:r>
          </a:p>
          <a:p>
            <a:pPr>
              <a:buNone/>
            </a:pPr>
            <a:endParaRPr lang="en-US" dirty="0">
              <a:latin typeface="+mn-lt"/>
            </a:endParaRPr>
          </a:p>
          <a:p>
            <a:pPr>
              <a:buNone/>
            </a:pPr>
            <a:r>
              <a:rPr lang="en-US" dirty="0">
                <a:latin typeface="+mn-lt"/>
              </a:rPr>
              <a:t>An emotional time.</a:t>
            </a:r>
          </a:p>
        </p:txBody>
      </p:sp>
      <p:pic>
        <p:nvPicPr>
          <p:cNvPr id="4" name="Picture 3" descr="Image result for success celebra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0" y="2195355"/>
            <a:ext cx="3509083" cy="3078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hape 69"/>
          <p:cNvSpPr txBox="1">
            <a:spLocks/>
          </p:cNvSpPr>
          <p:nvPr/>
        </p:nvSpPr>
        <p:spPr>
          <a:xfrm>
            <a:off x="3093000" y="106680"/>
            <a:ext cx="4861083" cy="6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3200" dirty="0">
                <a:solidFill>
                  <a:schemeClr val="bg1"/>
                </a:solidFill>
              </a:rPr>
              <a:t>Scrum PM - Release</a:t>
            </a:r>
            <a:endParaRPr lang="e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6318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87900" y="2659800"/>
            <a:ext cx="8368200" cy="1538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" sz="6000" dirty="0">
                <a:solidFill>
                  <a:srgbClr val="00B05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28769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2A8E7-7D99-DA43-AFF8-0B02ADBBE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 dirty="0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4577C103-A73D-B341-AAC4-BFAAFF976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3929" y="88726"/>
            <a:ext cx="5973871" cy="68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42AAE1AD-30F7-DA49-A44D-669E9D088EF4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2057400" y="1755332"/>
            <a:ext cx="5397387" cy="397871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lang="en" sz="3000" dirty="0"/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Explore </a:t>
            </a:r>
            <a:r>
              <a:rPr lang="en" sz="3000" dirty="0">
                <a:solidFill>
                  <a:srgbClr val="00B050"/>
                </a:solidFill>
              </a:rPr>
              <a:t>Agile</a:t>
            </a:r>
            <a:r>
              <a:rPr lang="en" sz="3000" dirty="0"/>
              <a:t> 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Project Management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000" dirty="0">
                <a:solidFill>
                  <a:schemeClr val="tx1"/>
                </a:solidFill>
              </a:rPr>
              <a:t>&amp; </a:t>
            </a:r>
            <a:r>
              <a:rPr lang="en" sz="3000" dirty="0">
                <a:solidFill>
                  <a:schemeClr val="tx1"/>
                </a:solidFill>
              </a:rPr>
              <a:t>SDLC</a:t>
            </a:r>
          </a:p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endParaRPr lang="en" sz="3000" dirty="0"/>
          </a:p>
          <a:p>
            <a:pPr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Create Teams </a:t>
            </a:r>
            <a:endParaRPr lang="en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43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AB3D-BF32-F548-B7A3-F65D9392B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5581120" cy="685800"/>
          </a:xfrm>
        </p:spPr>
        <p:txBody>
          <a:bodyPr/>
          <a:lstStyle/>
          <a:p>
            <a:pPr algn="ctr"/>
            <a:r>
              <a:rPr lang="en-US" dirty="0"/>
              <a:t>PM – Phase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2330A-7B52-9F4D-8CC6-E27D974A5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-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929734-85F4-CF49-81E0-0608653AF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83598"/>
            <a:ext cx="4365523" cy="3576569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C210322-D442-0747-B11A-D2029CE38B96}"/>
              </a:ext>
            </a:extLst>
          </p:cNvPr>
          <p:cNvSpPr txBox="1">
            <a:spLocks/>
          </p:cNvSpPr>
          <p:nvPr/>
        </p:nvSpPr>
        <p:spPr>
          <a:xfrm>
            <a:off x="355012" y="1029991"/>
            <a:ext cx="3378788" cy="2223848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Formal (Waterfall) PM Stages: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Initiation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Plan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Execute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Monitor &amp; Control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Close</a:t>
            </a:r>
            <a:endParaRPr lang="en-US" kern="0" dirty="0"/>
          </a:p>
          <a:p>
            <a:endParaRPr lang="en-US" kern="0" dirty="0"/>
          </a:p>
          <a:p>
            <a:endParaRPr lang="en-US" kern="0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FC3AFEB-DAFA-C94E-B226-36D377091149}"/>
              </a:ext>
            </a:extLst>
          </p:cNvPr>
          <p:cNvSpPr txBox="1">
            <a:spLocks/>
          </p:cNvSpPr>
          <p:nvPr/>
        </p:nvSpPr>
        <p:spPr>
          <a:xfrm>
            <a:off x="4781551" y="1029992"/>
            <a:ext cx="3986892" cy="208876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Agile Scrum PM Stages: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Initiation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Sprint Plan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Sprint</a:t>
            </a:r>
          </a:p>
          <a:p>
            <a:pPr marL="452438" lvl="4"/>
            <a:r>
              <a:rPr lang="en-US" sz="1800" b="1" kern="0" dirty="0">
                <a:solidFill>
                  <a:srgbClr val="00B050"/>
                </a:solidFill>
              </a:rPr>
              <a:t>Adapt: </a:t>
            </a:r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Review &amp; Retrospective</a:t>
            </a:r>
          </a:p>
          <a:p>
            <a:pPr marL="452438" lvl="4"/>
            <a:r>
              <a:rPr lang="en-US" sz="1800" kern="0" dirty="0">
                <a:solidFill>
                  <a:schemeClr val="tx1">
                    <a:lumMod val="75000"/>
                  </a:schemeClr>
                </a:solidFill>
              </a:rPr>
              <a:t>Release</a:t>
            </a:r>
            <a:endParaRPr lang="en-US" kern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E68C55-4562-6F40-892C-3DC2A4051C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0718" y="3161767"/>
            <a:ext cx="4893282" cy="288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23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4561" y="83127"/>
            <a:ext cx="6359948" cy="686100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Trello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32145" y="1082165"/>
            <a:ext cx="8203855" cy="6032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</a:t>
            </a:r>
            <a:r>
              <a:rPr lang="en-US" dirty="0">
                <a:latin typeface="+mn-lt"/>
              </a:rPr>
              <a:t>onsider Trello tool to implement Visual Board.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42DC6C0-F383-7C44-B703-8E968BBE3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45" y="1890608"/>
            <a:ext cx="6491169" cy="404600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1A47EDA-2D37-4A45-B21D-2470FBB9CA17}"/>
              </a:ext>
            </a:extLst>
          </p:cNvPr>
          <p:cNvSpPr/>
          <p:nvPr/>
        </p:nvSpPr>
        <p:spPr>
          <a:xfrm>
            <a:off x="2309410" y="5936612"/>
            <a:ext cx="6465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trello.com</a:t>
            </a:r>
            <a:r>
              <a:rPr lang="en-US" dirty="0"/>
              <a:t>/b/pXMSk97J/welcome-board</a:t>
            </a:r>
          </a:p>
        </p:txBody>
      </p:sp>
    </p:spTree>
    <p:extLst>
      <p:ext uri="{BB962C8B-B14F-4D97-AF65-F5344CB8AC3E}">
        <p14:creationId xmlns:p14="http://schemas.microsoft.com/office/powerpoint/2010/main" val="618487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A9337-2763-1F4E-922A-2F202D2A7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5123920" cy="685800"/>
          </a:xfrm>
        </p:spPr>
        <p:txBody>
          <a:bodyPr/>
          <a:lstStyle/>
          <a:p>
            <a:pPr algn="ctr"/>
            <a:r>
              <a:rPr lang="en-US" dirty="0"/>
              <a:t>Quiz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CD8B-E173-A04C-815C-795B02F817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</a:p>
        </p:txBody>
      </p:sp>
      <p:sp>
        <p:nvSpPr>
          <p:cNvPr id="5" name="Shape 70">
            <a:extLst>
              <a:ext uri="{FF2B5EF4-FFF2-40B4-BE49-F238E27FC236}">
                <a16:creationId xmlns:a16="http://schemas.microsoft.com/office/drawing/2014/main" id="{C3CFF0FB-F740-7743-A375-42736683D968}"/>
              </a:ext>
            </a:extLst>
          </p:cNvPr>
          <p:cNvSpPr txBox="1">
            <a:spLocks/>
          </p:cNvSpPr>
          <p:nvPr/>
        </p:nvSpPr>
        <p:spPr>
          <a:xfrm>
            <a:off x="387900" y="1489824"/>
            <a:ext cx="8368200" cy="353343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Quiz Questions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endParaRPr lang="en-US" sz="3000" kern="0" dirty="0">
              <a:solidFill>
                <a:srgbClr val="00B050"/>
              </a:solidFill>
            </a:endParaRP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Discuss in groups the following 16 questions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Record your answers in the sheet.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							</a:t>
            </a:r>
            <a:endParaRPr lang="en-US" sz="1800" kern="0" dirty="0"/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The share your answers with the class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							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402945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60C9F6-99CC-F643-BDC6-DD86DF4BAB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3" t="6832" r="16965" b="30898"/>
          <a:stretch/>
        </p:blipFill>
        <p:spPr>
          <a:xfrm>
            <a:off x="3340782" y="2255296"/>
            <a:ext cx="4848447" cy="32321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C4C4B-0F54-034B-9240-7FCA8776F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C39D696-4AA6-124A-9903-3DDC8D3F525D}"/>
              </a:ext>
            </a:extLst>
          </p:cNvPr>
          <p:cNvSpPr txBox="1">
            <a:spLocks/>
          </p:cNvSpPr>
          <p:nvPr/>
        </p:nvSpPr>
        <p:spPr>
          <a:xfrm>
            <a:off x="705415" y="1370998"/>
            <a:ext cx="8061214" cy="951288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GB" kern="0" dirty="0"/>
              <a:t>Who is responsible for identifying the product’s  features?</a:t>
            </a:r>
            <a:endParaRPr lang="en-US" kern="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B3512D-41E7-AB4A-97C5-664798385E66}"/>
              </a:ext>
            </a:extLst>
          </p:cNvPr>
          <p:cNvSpPr txBox="1"/>
          <p:nvPr/>
        </p:nvSpPr>
        <p:spPr>
          <a:xfrm>
            <a:off x="130659" y="1444840"/>
            <a:ext cx="595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948148D-FA83-A24C-B397-F15EF2BCC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PM – Sprint Plan</a:t>
            </a:r>
          </a:p>
        </p:txBody>
      </p:sp>
    </p:spTree>
    <p:extLst>
      <p:ext uri="{BB962C8B-B14F-4D97-AF65-F5344CB8AC3E}">
        <p14:creationId xmlns:p14="http://schemas.microsoft.com/office/powerpoint/2010/main" val="3788693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C4C4B-0F54-034B-9240-7FCA8776F8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-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54C6D23-110C-F449-A5B9-EA0741B23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PM – Sprint Plan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FEB2D0-2126-1A4D-8896-162502FA7EBE}"/>
              </a:ext>
            </a:extLst>
          </p:cNvPr>
          <p:cNvSpPr txBox="1"/>
          <p:nvPr/>
        </p:nvSpPr>
        <p:spPr>
          <a:xfrm>
            <a:off x="130120" y="1194214"/>
            <a:ext cx="5085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3FCA59-2C55-574C-A3A0-8F3A284242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200" t="15314" b="5194"/>
          <a:stretch/>
        </p:blipFill>
        <p:spPr>
          <a:xfrm>
            <a:off x="2583543" y="2598820"/>
            <a:ext cx="1649081" cy="3498087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778D518-7757-DB40-9464-0E8FAF0420FF}"/>
              </a:ext>
            </a:extLst>
          </p:cNvPr>
          <p:cNvSpPr txBox="1">
            <a:spLocks/>
          </p:cNvSpPr>
          <p:nvPr/>
        </p:nvSpPr>
        <p:spPr>
          <a:xfrm>
            <a:off x="522514" y="1170214"/>
            <a:ext cx="8621486" cy="6957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800" dirty="0">
                <a:latin typeface="+mn-lt"/>
              </a:rPr>
              <a:t>Where does Scrum express the produce’s </a:t>
            </a:r>
            <a:r>
              <a:rPr lang="en-GB" sz="2800" b="1" dirty="0">
                <a:solidFill>
                  <a:srgbClr val="0000FF"/>
                </a:solidFill>
                <a:latin typeface="+mn-lt"/>
              </a:rPr>
              <a:t>scope</a:t>
            </a:r>
            <a:r>
              <a:rPr lang="en-GB" sz="2800" dirty="0">
                <a:latin typeface="+mn-lt"/>
              </a:rPr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24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E35DF-0FED-4643-B859-C95E5F94F7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9</a:t>
            </a:fld>
            <a:r>
              <a:rPr lang="en-AU"/>
              <a:t>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F41413-915A-8649-A488-1A85D88FF298}"/>
              </a:ext>
            </a:extLst>
          </p:cNvPr>
          <p:cNvSpPr txBox="1"/>
          <p:nvPr/>
        </p:nvSpPr>
        <p:spPr>
          <a:xfrm>
            <a:off x="144633" y="1266786"/>
            <a:ext cx="8713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n-lt"/>
              </a:rPr>
              <a:t>3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6877BA2-D82A-8D44-BD55-ECB5BDA46B57}"/>
              </a:ext>
            </a:extLst>
          </p:cNvPr>
          <p:cNvSpPr txBox="1">
            <a:spLocks/>
          </p:cNvSpPr>
          <p:nvPr/>
        </p:nvSpPr>
        <p:spPr>
          <a:xfrm>
            <a:off x="629786" y="1170214"/>
            <a:ext cx="8151358" cy="6957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None/>
            </a:pPr>
            <a:r>
              <a:rPr lang="en-GB" sz="2800" dirty="0">
                <a:latin typeface="+mn-lt"/>
              </a:rPr>
              <a:t>How does Scrum express the product features? 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A43335C-E27E-4E4A-B6A0-E775D5511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4" y="76200"/>
            <a:ext cx="6043834" cy="685800"/>
          </a:xfrm>
        </p:spPr>
        <p:txBody>
          <a:bodyPr/>
          <a:lstStyle/>
          <a:p>
            <a:pPr algn="ctr"/>
            <a:r>
              <a:rPr lang="en-US" dirty="0"/>
              <a:t>Agile PM – Sprint Plan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028AA0-B569-4C87-B04D-E805C6B3CE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18402759"/>
      </p:ext>
    </p:extLst>
  </p:cSld>
  <p:clrMapOvr>
    <a:masterClrMapping/>
  </p:clrMapOvr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18109</TotalTime>
  <Words>601</Words>
  <Application>Microsoft Office PowerPoint</Application>
  <PresentationFormat>On-screen Show (4:3)</PresentationFormat>
  <Paragraphs>158</Paragraphs>
  <Slides>25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ＭＳ Ｐゴシック</vt:lpstr>
      <vt:lpstr>Arial</vt:lpstr>
      <vt:lpstr>Calibri</vt:lpstr>
      <vt:lpstr>Roboto</vt:lpstr>
      <vt:lpstr>Roboto Slab</vt:lpstr>
      <vt:lpstr>UniMelb</vt:lpstr>
      <vt:lpstr>SWEN90016  Software Processes &amp; Project Management</vt:lpstr>
      <vt:lpstr>Today’s aim</vt:lpstr>
      <vt:lpstr>Today’s aim</vt:lpstr>
      <vt:lpstr>PM – Phase Overview</vt:lpstr>
      <vt:lpstr>Trello</vt:lpstr>
      <vt:lpstr>Quiz</vt:lpstr>
      <vt:lpstr>Agile PM – Sprint Plan</vt:lpstr>
      <vt:lpstr>Agile PM – Sprint Plan</vt:lpstr>
      <vt:lpstr>Agile PM – Sprint Plan</vt:lpstr>
      <vt:lpstr>Agile PM – Sprint Plan</vt:lpstr>
      <vt:lpstr>Agile PM – Sprint Plan</vt:lpstr>
      <vt:lpstr>Agile Estimates</vt:lpstr>
      <vt:lpstr>Agile Estimates</vt:lpstr>
      <vt:lpstr>Agile Estimates</vt:lpstr>
      <vt:lpstr>Agile Estimates</vt:lpstr>
      <vt:lpstr>Agile Team</vt:lpstr>
      <vt:lpstr>Agile SDLC</vt:lpstr>
      <vt:lpstr>Agile SDLC</vt:lpstr>
      <vt:lpstr>Agile SDLC</vt:lpstr>
      <vt:lpstr>Agile SDLC</vt:lpstr>
      <vt:lpstr>Agile PM – Adapt</vt:lpstr>
      <vt:lpstr>Agile PM – Adapt</vt:lpstr>
      <vt:lpstr>Agile PM – Adapt</vt:lpstr>
      <vt:lpstr>PowerPoint Presentation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588</cp:revision>
  <cp:lastPrinted>2017-03-28T01:42:46Z</cp:lastPrinted>
  <dcterms:created xsi:type="dcterms:W3CDTF">2017-03-05T09:26:02Z</dcterms:created>
  <dcterms:modified xsi:type="dcterms:W3CDTF">2019-03-21T11:21:46Z</dcterms:modified>
  <cp:category/>
</cp:coreProperties>
</file>

<file path=docProps/thumbnail.jpeg>
</file>